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9.xml" ContentType="application/vnd.openxmlformats-officedocument.presentationml.slideLayout+xml"/>
  <Override PartName="/ppt/theme/theme5.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8.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slideLayouts/slideLayout2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50" r:id="rId4"/>
    <p:sldMasterId id="2147483787" r:id="rId5"/>
    <p:sldMasterId id="2147483733" r:id="rId6"/>
    <p:sldMasterId id="2147483754" r:id="rId7"/>
    <p:sldMasterId id="2147483789" r:id="rId8"/>
    <p:sldMasterId id="2147483781" r:id="rId9"/>
    <p:sldMasterId id="2147483795" r:id="rId10"/>
    <p:sldMasterId id="2147483799" r:id="rId11"/>
    <p:sldMasterId id="2147483806" r:id="rId12"/>
  </p:sldMasterIdLst>
  <p:notesMasterIdLst>
    <p:notesMasterId r:id="rId44"/>
  </p:notesMasterIdLst>
  <p:handoutMasterIdLst>
    <p:handoutMasterId r:id="rId45"/>
  </p:handoutMasterIdLst>
  <p:sldIdLst>
    <p:sldId id="347" r:id="rId13"/>
    <p:sldId id="348" r:id="rId14"/>
    <p:sldId id="287" r:id="rId15"/>
    <p:sldId id="374" r:id="rId16"/>
    <p:sldId id="351" r:id="rId17"/>
    <p:sldId id="349" r:id="rId18"/>
    <p:sldId id="350" r:id="rId19"/>
    <p:sldId id="352" r:id="rId20"/>
    <p:sldId id="355" r:id="rId21"/>
    <p:sldId id="353" r:id="rId22"/>
    <p:sldId id="4548" r:id="rId23"/>
    <p:sldId id="381" r:id="rId24"/>
    <p:sldId id="4544" r:id="rId25"/>
    <p:sldId id="4541" r:id="rId26"/>
    <p:sldId id="4542" r:id="rId27"/>
    <p:sldId id="4543" r:id="rId28"/>
    <p:sldId id="361" r:id="rId29"/>
    <p:sldId id="256" r:id="rId30"/>
    <p:sldId id="258" r:id="rId31"/>
    <p:sldId id="4456" r:id="rId32"/>
    <p:sldId id="272" r:id="rId33"/>
    <p:sldId id="4457" r:id="rId34"/>
    <p:sldId id="4458" r:id="rId35"/>
    <p:sldId id="273" r:id="rId36"/>
    <p:sldId id="356" r:id="rId37"/>
    <p:sldId id="362" r:id="rId38"/>
    <p:sldId id="380" r:id="rId39"/>
    <p:sldId id="367" r:id="rId40"/>
    <p:sldId id="375" r:id="rId41"/>
    <p:sldId id="4547" r:id="rId42"/>
    <p:sldId id="370" r:id="rId43"/>
  </p:sldIdLst>
  <p:sldSz cx="12190413" cy="6859588"/>
  <p:notesSz cx="6888163" cy="10018713"/>
  <p:custDataLst>
    <p:tags r:id="rId46"/>
  </p:custDataLst>
  <p:defaultTextStyle>
    <a:defPPr>
      <a:defRPr lang="en-US"/>
    </a:defPPr>
    <a:lvl1pPr algn="l" defTabSz="457189" rtl="0" fontAlgn="base">
      <a:spcBef>
        <a:spcPct val="0"/>
      </a:spcBef>
      <a:spcAft>
        <a:spcPct val="0"/>
      </a:spcAft>
      <a:defRPr kern="1200">
        <a:solidFill>
          <a:schemeClr val="tx1"/>
        </a:solidFill>
        <a:latin typeface="Verdana" pitchFamily="34" charset="0"/>
        <a:ea typeface="ＭＳ Ｐゴシック" pitchFamily="-111" charset="-128"/>
        <a:cs typeface="+mn-cs"/>
      </a:defRPr>
    </a:lvl1pPr>
    <a:lvl2pPr marL="457189" algn="l" defTabSz="457189" rtl="0" fontAlgn="base">
      <a:spcBef>
        <a:spcPct val="0"/>
      </a:spcBef>
      <a:spcAft>
        <a:spcPct val="0"/>
      </a:spcAft>
      <a:defRPr kern="1200">
        <a:solidFill>
          <a:schemeClr val="tx1"/>
        </a:solidFill>
        <a:latin typeface="Verdana" pitchFamily="34" charset="0"/>
        <a:ea typeface="ＭＳ Ｐゴシック" pitchFamily="-111" charset="-128"/>
        <a:cs typeface="+mn-cs"/>
      </a:defRPr>
    </a:lvl2pPr>
    <a:lvl3pPr marL="914377" algn="l" defTabSz="457189" rtl="0" fontAlgn="base">
      <a:spcBef>
        <a:spcPct val="0"/>
      </a:spcBef>
      <a:spcAft>
        <a:spcPct val="0"/>
      </a:spcAft>
      <a:defRPr kern="1200">
        <a:solidFill>
          <a:schemeClr val="tx1"/>
        </a:solidFill>
        <a:latin typeface="Verdana" pitchFamily="34" charset="0"/>
        <a:ea typeface="ＭＳ Ｐゴシック" pitchFamily="-111" charset="-128"/>
        <a:cs typeface="+mn-cs"/>
      </a:defRPr>
    </a:lvl3pPr>
    <a:lvl4pPr marL="1371566" algn="l" defTabSz="457189" rtl="0" fontAlgn="base">
      <a:spcBef>
        <a:spcPct val="0"/>
      </a:spcBef>
      <a:spcAft>
        <a:spcPct val="0"/>
      </a:spcAft>
      <a:defRPr kern="1200">
        <a:solidFill>
          <a:schemeClr val="tx1"/>
        </a:solidFill>
        <a:latin typeface="Verdana" pitchFamily="34" charset="0"/>
        <a:ea typeface="ＭＳ Ｐゴシック" pitchFamily="-111" charset="-128"/>
        <a:cs typeface="+mn-cs"/>
      </a:defRPr>
    </a:lvl4pPr>
    <a:lvl5pPr marL="1828754" algn="l" defTabSz="457189" rtl="0" fontAlgn="base">
      <a:spcBef>
        <a:spcPct val="0"/>
      </a:spcBef>
      <a:spcAft>
        <a:spcPct val="0"/>
      </a:spcAft>
      <a:defRPr kern="1200">
        <a:solidFill>
          <a:schemeClr val="tx1"/>
        </a:solidFill>
        <a:latin typeface="Verdana" pitchFamily="34" charset="0"/>
        <a:ea typeface="ＭＳ Ｐゴシック" pitchFamily="-111" charset="-128"/>
        <a:cs typeface="+mn-cs"/>
      </a:defRPr>
    </a:lvl5pPr>
    <a:lvl6pPr marL="2285943" algn="l" defTabSz="914377" rtl="0" eaLnBrk="1" latinLnBrk="0" hangingPunct="1">
      <a:defRPr kern="1200">
        <a:solidFill>
          <a:schemeClr val="tx1"/>
        </a:solidFill>
        <a:latin typeface="Verdana" pitchFamily="34" charset="0"/>
        <a:ea typeface="ＭＳ Ｐゴシック" pitchFamily="-111" charset="-128"/>
        <a:cs typeface="+mn-cs"/>
      </a:defRPr>
    </a:lvl6pPr>
    <a:lvl7pPr marL="2743131" algn="l" defTabSz="914377" rtl="0" eaLnBrk="1" latinLnBrk="0" hangingPunct="1">
      <a:defRPr kern="1200">
        <a:solidFill>
          <a:schemeClr val="tx1"/>
        </a:solidFill>
        <a:latin typeface="Verdana" pitchFamily="34" charset="0"/>
        <a:ea typeface="ＭＳ Ｐゴシック" pitchFamily="-111" charset="-128"/>
        <a:cs typeface="+mn-cs"/>
      </a:defRPr>
    </a:lvl7pPr>
    <a:lvl8pPr marL="3200320" algn="l" defTabSz="914377" rtl="0" eaLnBrk="1" latinLnBrk="0" hangingPunct="1">
      <a:defRPr kern="1200">
        <a:solidFill>
          <a:schemeClr val="tx1"/>
        </a:solidFill>
        <a:latin typeface="Verdana" pitchFamily="34" charset="0"/>
        <a:ea typeface="ＭＳ Ｐゴシック" pitchFamily="-111" charset="-128"/>
        <a:cs typeface="+mn-cs"/>
      </a:defRPr>
    </a:lvl8pPr>
    <a:lvl9pPr marL="3657509" algn="l" defTabSz="914377" rtl="0" eaLnBrk="1" latinLnBrk="0" hangingPunct="1">
      <a:defRPr kern="1200">
        <a:solidFill>
          <a:schemeClr val="tx1"/>
        </a:solidFill>
        <a:latin typeface="Verdana" pitchFamily="34" charset="0"/>
        <a:ea typeface="ＭＳ Ｐゴシック" pitchFamily="-111" charset="-128"/>
        <a:cs typeface="+mn-cs"/>
      </a:defRPr>
    </a:lvl9pPr>
  </p:defaultTextStyle>
  <p:extLst>
    <p:ext uri="{EFAFB233-063F-42B5-8137-9DF3F51BA10A}">
      <p15:sldGuideLst xmlns:p15="http://schemas.microsoft.com/office/powerpoint/2012/main">
        <p15:guide id="14" pos="3840" userDrawn="1">
          <p15:clr>
            <a:srgbClr val="A4A3A4"/>
          </p15:clr>
        </p15:guide>
        <p15:guide id="16" orient="horz" pos="2161" userDrawn="1">
          <p15:clr>
            <a:srgbClr val="A4A3A4"/>
          </p15:clr>
        </p15:guide>
      </p15:sldGuideLst>
    </p:ext>
    <p:ext uri="{2D200454-40CA-4A62-9FC3-DE9A4176ACB9}">
      <p15:notesGuideLst xmlns:p15="http://schemas.microsoft.com/office/powerpoint/2012/main">
        <p15:guide id="1" orient="horz" pos="3156" userDrawn="1">
          <p15:clr>
            <a:srgbClr val="A4A3A4"/>
          </p15:clr>
        </p15:guide>
        <p15:guide id="2" pos="217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il Sydendal Hansen" initials="ESH" lastIdx="1" clrIdx="0">
    <p:extLst>
      <p:ext uri="{19B8F6BF-5375-455C-9EA6-DF929625EA0E}">
        <p15:presenceInfo xmlns:p15="http://schemas.microsoft.com/office/powerpoint/2012/main" userId="S-1-5-21-1123561945-1202660629-725345543-200786" providerId="AD"/>
      </p:ext>
    </p:extLst>
  </p:cmAuthor>
  <p:cmAuthor id="2" name="Simon Zacher" initials="SZ" lastIdx="15" clrIdx="1">
    <p:extLst>
      <p:ext uri="{19B8F6BF-5375-455C-9EA6-DF929625EA0E}">
        <p15:presenceInfo xmlns:p15="http://schemas.microsoft.com/office/powerpoint/2012/main" userId="S-1-5-21-1123561945-1202660629-725345543-2007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7766"/>
    <a:srgbClr val="DE8918"/>
    <a:srgbClr val="0A5A5F"/>
    <a:srgbClr val="007476"/>
    <a:srgbClr val="677EA1"/>
    <a:srgbClr val="5CA551"/>
    <a:srgbClr val="009DE0"/>
    <a:srgbClr val="DDA637"/>
    <a:srgbClr val="BCBBB2"/>
    <a:srgbClr val="ECE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69" autoAdjust="0"/>
    <p:restoredTop sz="77556" autoAdjust="0"/>
  </p:normalViewPr>
  <p:slideViewPr>
    <p:cSldViewPr>
      <p:cViewPr varScale="1">
        <p:scale>
          <a:sx n="49" d="100"/>
          <a:sy n="49" d="100"/>
        </p:scale>
        <p:origin x="1184" y="40"/>
      </p:cViewPr>
      <p:guideLst>
        <p:guide pos="3840"/>
        <p:guide orient="horz" pos="216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7" d="100"/>
          <a:sy n="77" d="100"/>
        </p:scale>
        <p:origin x="4080" y="102"/>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tags" Target="tags/tag1.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ocal_ehav\INetCache\Content.Outlook\MZYJ5WTZ\Onboarding-materiale_B&#248;rn%20%20Skoleudvalge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22841158121176"/>
          <c:y val="0.11275325255108483"/>
          <c:w val="0.29248204834571306"/>
          <c:h val="0.59916985583833049"/>
        </c:manualLayout>
      </c:layout>
      <c:pieChart>
        <c:varyColors val="1"/>
        <c:ser>
          <c:idx val="0"/>
          <c:order val="0"/>
          <c:dPt>
            <c:idx val="0"/>
            <c:bubble3D val="0"/>
            <c:spPr>
              <a:solidFill>
                <a:srgbClr val="006E73"/>
              </a:solidFill>
              <a:ln w="19050">
                <a:solidFill>
                  <a:schemeClr val="lt1"/>
                </a:solidFill>
              </a:ln>
              <a:effectLst/>
            </c:spPr>
            <c:extLst>
              <c:ext xmlns:c16="http://schemas.microsoft.com/office/drawing/2014/chart" uri="{C3380CC4-5D6E-409C-BE32-E72D297353CC}">
                <c16:uniqueId val="{00000001-5E3B-4A32-B1DD-CBE018404CF2}"/>
              </c:ext>
            </c:extLst>
          </c:dPt>
          <c:dPt>
            <c:idx val="1"/>
            <c:bubble3D val="0"/>
            <c:spPr>
              <a:solidFill>
                <a:srgbClr val="D6043F"/>
              </a:solidFill>
              <a:ln w="19050">
                <a:solidFill>
                  <a:schemeClr val="lt1"/>
                </a:solidFill>
              </a:ln>
              <a:effectLst/>
            </c:spPr>
            <c:extLst>
              <c:ext xmlns:c16="http://schemas.microsoft.com/office/drawing/2014/chart" uri="{C3380CC4-5D6E-409C-BE32-E72D297353CC}">
                <c16:uniqueId val="{00000003-5E3B-4A32-B1DD-CBE018404CF2}"/>
              </c:ext>
            </c:extLst>
          </c:dPt>
          <c:dPt>
            <c:idx val="2"/>
            <c:bubble3D val="0"/>
            <c:spPr>
              <a:solidFill>
                <a:srgbClr val="1D9ECC"/>
              </a:solidFill>
              <a:ln w="19050">
                <a:solidFill>
                  <a:schemeClr val="lt1"/>
                </a:solidFill>
              </a:ln>
              <a:effectLst/>
            </c:spPr>
            <c:extLst>
              <c:ext xmlns:c16="http://schemas.microsoft.com/office/drawing/2014/chart" uri="{C3380CC4-5D6E-409C-BE32-E72D297353CC}">
                <c16:uniqueId val="{00000005-5E3B-4A32-B1DD-CBE018404CF2}"/>
              </c:ext>
            </c:extLst>
          </c:dPt>
          <c:dPt>
            <c:idx val="3"/>
            <c:bubble3D val="0"/>
            <c:spPr>
              <a:solidFill>
                <a:srgbClr val="9FBA6A"/>
              </a:solidFill>
              <a:ln w="19050">
                <a:solidFill>
                  <a:schemeClr val="lt1"/>
                </a:solidFill>
              </a:ln>
              <a:effectLst/>
            </c:spPr>
            <c:extLst>
              <c:ext xmlns:c16="http://schemas.microsoft.com/office/drawing/2014/chart" uri="{C3380CC4-5D6E-409C-BE32-E72D297353CC}">
                <c16:uniqueId val="{00000007-5E3B-4A32-B1DD-CBE018404CF2}"/>
              </c:ext>
            </c:extLst>
          </c:dPt>
          <c:dPt>
            <c:idx val="4"/>
            <c:bubble3D val="0"/>
            <c:spPr>
              <a:solidFill>
                <a:srgbClr val="FAB63D"/>
              </a:solidFill>
              <a:ln w="19050">
                <a:solidFill>
                  <a:schemeClr val="lt1"/>
                </a:solidFill>
              </a:ln>
              <a:effectLst/>
            </c:spPr>
            <c:extLst>
              <c:ext xmlns:c16="http://schemas.microsoft.com/office/drawing/2014/chart" uri="{C3380CC4-5D6E-409C-BE32-E72D297353CC}">
                <c16:uniqueId val="{00000009-5E3B-4A32-B1DD-CBE018404CF2}"/>
              </c:ext>
            </c:extLst>
          </c:dPt>
          <c:dPt>
            <c:idx val="5"/>
            <c:bubble3D val="0"/>
            <c:spPr>
              <a:solidFill>
                <a:srgbClr val="F9BDD0"/>
              </a:solidFill>
              <a:ln w="19050">
                <a:solidFill>
                  <a:schemeClr val="lt1"/>
                </a:solidFill>
              </a:ln>
              <a:effectLst/>
            </c:spPr>
            <c:extLst>
              <c:ext xmlns:c16="http://schemas.microsoft.com/office/drawing/2014/chart" uri="{C3380CC4-5D6E-409C-BE32-E72D297353CC}">
                <c16:uniqueId val="{0000000B-5E3B-4A32-B1DD-CBE018404CF2}"/>
              </c:ext>
            </c:extLst>
          </c:dPt>
          <c:dPt>
            <c:idx val="6"/>
            <c:bubble3D val="0"/>
            <c:spPr>
              <a:solidFill>
                <a:srgbClr val="53429B"/>
              </a:solidFill>
              <a:ln w="19050">
                <a:solidFill>
                  <a:schemeClr val="lt1"/>
                </a:solidFill>
              </a:ln>
              <a:effectLst/>
            </c:spPr>
            <c:extLst>
              <c:ext xmlns:c16="http://schemas.microsoft.com/office/drawing/2014/chart" uri="{C3380CC4-5D6E-409C-BE32-E72D297353CC}">
                <c16:uniqueId val="{0000000D-5E3B-4A32-B1DD-CBE018404CF2}"/>
              </c:ext>
            </c:extLst>
          </c:dPt>
          <c:dLbls>
            <c:dLbl>
              <c:idx val="0"/>
              <c:layout>
                <c:manualLayout>
                  <c:x val="3.1422412864493987E-2"/>
                  <c:y val="2.3383681118432535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129B21FE-C452-4DE6-A740-64180843B37B}" type="CATEGORYNAME">
                      <a:rPr lang="da-DK" b="1"/>
                      <a:pPr>
                        <a:defRPr/>
                      </a:pPr>
                      <a:t>[KATEGORINAVN]</a:t>
                    </a:fld>
                    <a:r>
                      <a:rPr lang="da-DK" b="1" baseline="0"/>
                      <a:t>
</a:t>
                    </a:r>
                    <a:fld id="{2CADC118-F301-4D5A-A9E0-8ECE2C42D81C}" type="VALUE">
                      <a:rPr lang="da-DK" b="1" baseline="0"/>
                      <a:pPr>
                        <a:defRPr/>
                      </a:pPr>
                      <a:t>[VÆRDI]</a:t>
                    </a:fld>
                    <a:r>
                      <a:rPr lang="da-DK" b="1" baseline="0"/>
                      <a:t>mio. kr.
</a:t>
                    </a:r>
                    <a:fld id="{14BD6E12-3B46-4070-9CFC-17F05A2FF455}" type="PERCENTAGE">
                      <a:rPr lang="da-DK" b="1" baseline="0"/>
                      <a:pPr>
                        <a:defRPr/>
                      </a:pPr>
                      <a:t>[PROCENTDEL]</a:t>
                    </a:fld>
                    <a:endParaRPr lang="da-DK"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9.7262653027038445E-2"/>
                      <c:h val="8.3674615276125699E-2"/>
                    </c:manualLayout>
                  </c15:layout>
                  <c15:dlblFieldTable/>
                  <c15:showDataLabelsRange val="0"/>
                </c:ext>
                <c:ext xmlns:c16="http://schemas.microsoft.com/office/drawing/2014/chart" uri="{C3380CC4-5D6E-409C-BE32-E72D297353CC}">
                  <c16:uniqueId val="{00000001-5E3B-4A32-B1DD-CBE018404CF2}"/>
                </c:ext>
              </c:extLst>
            </c:dLbl>
            <c:dLbl>
              <c:idx val="1"/>
              <c:layout>
                <c:manualLayout>
                  <c:x val="-1.7114050647077314E-3"/>
                  <c:y val="3.3758264172404975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3FC2F094-E9E5-4A55-8B90-2AB149CCA7F7}" type="CATEGORYNAME">
                      <a:rPr lang="da-DK" b="1"/>
                      <a:pPr>
                        <a:defRPr/>
                      </a:pPr>
                      <a:t>[KATEGORINAVN]</a:t>
                    </a:fld>
                    <a:r>
                      <a:rPr lang="da-DK" b="1" baseline="0"/>
                      <a:t>
</a:t>
                    </a:r>
                    <a:fld id="{51362B1A-8EFA-4E2F-8C6B-0A60E6A6AAEF}" type="VALUE">
                      <a:rPr lang="da-DK" b="1" baseline="0"/>
                      <a:pPr>
                        <a:defRPr/>
                      </a:pPr>
                      <a:t>[VÆRDI]</a:t>
                    </a:fld>
                    <a:r>
                      <a:rPr lang="da-DK" b="1" baseline="0"/>
                      <a:t> mio. kr.
</a:t>
                    </a:r>
                    <a:fld id="{900FB5AF-6C34-423D-8976-6D4B32996934}" type="PERCENTAGE">
                      <a:rPr lang="da-DK" b="1" baseline="0"/>
                      <a:pPr>
                        <a:defRPr/>
                      </a:pPr>
                      <a:t>[PROCENTDEL]</a:t>
                    </a:fld>
                    <a:endParaRPr lang="da-DK"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2404957963250632"/>
                      <c:h val="0.12551650440524853"/>
                    </c:manualLayout>
                  </c15:layout>
                  <c15:dlblFieldTable/>
                  <c15:showDataLabelsRange val="0"/>
                </c:ext>
                <c:ext xmlns:c16="http://schemas.microsoft.com/office/drawing/2014/chart" uri="{C3380CC4-5D6E-409C-BE32-E72D297353CC}">
                  <c16:uniqueId val="{00000003-5E3B-4A32-B1DD-CBE018404CF2}"/>
                </c:ext>
              </c:extLst>
            </c:dLbl>
            <c:dLbl>
              <c:idx val="2"/>
              <c:layout>
                <c:manualLayout>
                  <c:x val="-8.3005728873866876E-4"/>
                  <c:y val="4.143598183525920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513C984A-D4DA-45DE-B808-C734B193210D}" type="CATEGORYNAME">
                      <a:rPr lang="da-DK" b="1"/>
                      <a:pPr>
                        <a:defRPr/>
                      </a:pPr>
                      <a:t>[KATEGORINAVN]</a:t>
                    </a:fld>
                    <a:r>
                      <a:rPr lang="da-DK" b="1" baseline="0"/>
                      <a:t>
</a:t>
                    </a:r>
                    <a:fld id="{79AB1AF5-31E8-4B1D-8B79-9B49A376D77B}" type="VALUE">
                      <a:rPr lang="da-DK" b="1" baseline="0"/>
                      <a:pPr>
                        <a:defRPr/>
                      </a:pPr>
                      <a:t>[VÆRDI]</a:t>
                    </a:fld>
                    <a:r>
                      <a:rPr lang="da-DK" b="1" baseline="0"/>
                      <a:t>mio. kr.
</a:t>
                    </a:r>
                    <a:fld id="{E7E31488-D68E-4278-9534-31E8231E8088}" type="PERCENTAGE">
                      <a:rPr lang="da-DK" b="1" baseline="0"/>
                      <a:pPr>
                        <a:defRPr/>
                      </a:pPr>
                      <a:t>[PROCENTDEL]</a:t>
                    </a:fld>
                    <a:endParaRPr lang="da-DK"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1859053793496975"/>
                      <c:h val="0.15367447453999"/>
                    </c:manualLayout>
                  </c15:layout>
                  <c15:dlblFieldTable/>
                  <c15:showDataLabelsRange val="0"/>
                </c:ext>
                <c:ext xmlns:c16="http://schemas.microsoft.com/office/drawing/2014/chart" uri="{C3380CC4-5D6E-409C-BE32-E72D297353CC}">
                  <c16:uniqueId val="{00000005-5E3B-4A32-B1DD-CBE018404CF2}"/>
                </c:ext>
              </c:extLst>
            </c:dLbl>
            <c:dLbl>
              <c:idx val="3"/>
              <c:layout>
                <c:manualLayout>
                  <c:x val="-6.5005803102745341E-2"/>
                  <c:y val="5.86500368492835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57DE59F9-F2C2-46C7-9D73-0E7F52BB11EB}" type="CATEGORYNAME">
                      <a:rPr lang="en-US" b="1"/>
                      <a:pPr>
                        <a:defRPr/>
                      </a:pPr>
                      <a:t>[KATEGORINAVN]</a:t>
                    </a:fld>
                    <a:r>
                      <a:rPr lang="en-US" b="1" baseline="0" dirty="0"/>
                      <a:t>
</a:t>
                    </a:r>
                    <a:fld id="{74AA3057-BF56-41C5-837A-C720CF728816}" type="VALUE">
                      <a:rPr lang="en-US" b="1" baseline="0"/>
                      <a:pPr>
                        <a:defRPr/>
                      </a:pPr>
                      <a:t>[VÆRDI]</a:t>
                    </a:fld>
                    <a:r>
                      <a:rPr lang="en-US" b="1" baseline="0" dirty="0" err="1"/>
                      <a:t>mio</a:t>
                    </a:r>
                    <a:r>
                      <a:rPr lang="en-US" b="1" baseline="0" dirty="0"/>
                      <a:t>. kr.
0,3%</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20117043702110243"/>
                      <c:h val="0.13484189265784785"/>
                    </c:manualLayout>
                  </c15:layout>
                  <c15:dlblFieldTable/>
                  <c15:showDataLabelsRange val="0"/>
                </c:ext>
                <c:ext xmlns:c16="http://schemas.microsoft.com/office/drawing/2014/chart" uri="{C3380CC4-5D6E-409C-BE32-E72D297353CC}">
                  <c16:uniqueId val="{00000007-5E3B-4A32-B1DD-CBE018404CF2}"/>
                </c:ext>
              </c:extLst>
            </c:dLbl>
            <c:dLbl>
              <c:idx val="4"/>
              <c:layout>
                <c:manualLayout>
                  <c:x val="-7.6183144344908443E-2"/>
                  <c:y val="1.710318506420595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BB487C8B-6DAB-44BF-A8C8-0022C0BEC5F6}" type="CATEGORYNAME">
                      <a:rPr lang="da-DK" b="1"/>
                      <a:pPr>
                        <a:defRPr/>
                      </a:pPr>
                      <a:t>[KATEGORINAVN]</a:t>
                    </a:fld>
                    <a:r>
                      <a:rPr lang="da-DK" b="1" baseline="0"/>
                      <a:t>
</a:t>
                    </a:r>
                    <a:fld id="{7FF5D366-01E5-4B79-AF41-D886A2CA925A}" type="VALUE">
                      <a:rPr lang="da-DK" b="1" baseline="0"/>
                      <a:pPr>
                        <a:defRPr/>
                      </a:pPr>
                      <a:t>[VÆRDI]</a:t>
                    </a:fld>
                    <a:r>
                      <a:rPr lang="da-DK" b="1" baseline="0"/>
                      <a:t>mio. kr.
</a:t>
                    </a:r>
                    <a:fld id="{9D54D48A-9BD3-4E18-BCFC-C5861DC8809D}" type="PERCENTAGE">
                      <a:rPr lang="da-DK" b="1" baseline="0"/>
                      <a:pPr>
                        <a:defRPr/>
                      </a:pPr>
                      <a:t>[PROCENTDEL]</a:t>
                    </a:fld>
                    <a:endParaRPr lang="da-DK"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5925096093859392"/>
                      <c:h val="0.12176592405849154"/>
                    </c:manualLayout>
                  </c15:layout>
                  <c15:dlblFieldTable/>
                  <c15:showDataLabelsRange val="0"/>
                </c:ext>
                <c:ext xmlns:c16="http://schemas.microsoft.com/office/drawing/2014/chart" uri="{C3380CC4-5D6E-409C-BE32-E72D297353CC}">
                  <c16:uniqueId val="{00000009-5E3B-4A32-B1DD-CBE018404CF2}"/>
                </c:ext>
              </c:extLst>
            </c:dLbl>
            <c:dLbl>
              <c:idx val="5"/>
              <c:layout>
                <c:manualLayout>
                  <c:x val="-4.0656345173684771E-2"/>
                  <c:y val="3.8764289436280068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70C8E34B-727F-45EA-9530-6C9E2E9FAB53}" type="CATEGORYNAME">
                      <a:rPr lang="da-DK" sz="900" b="1"/>
                      <a:pPr>
                        <a:defRPr/>
                      </a:pPr>
                      <a:t>[KATEGORINAVN]</a:t>
                    </a:fld>
                    <a:r>
                      <a:rPr lang="da-DK" sz="900" b="1" baseline="0"/>
                      <a:t>
</a:t>
                    </a:r>
                    <a:fld id="{533C9701-376D-4BB7-823B-901FC3CDDDFE}" type="VALUE">
                      <a:rPr lang="da-DK" sz="900" b="1" baseline="0"/>
                      <a:pPr>
                        <a:defRPr/>
                      </a:pPr>
                      <a:t>[VÆRDI]</a:t>
                    </a:fld>
                    <a:r>
                      <a:rPr lang="da-DK" sz="900" b="1" baseline="0"/>
                      <a:t>mio. kr.
</a:t>
                    </a:r>
                    <a:fld id="{894C33BE-7534-48DD-9D6B-A5669548C6EB}" type="PERCENTAGE">
                      <a:rPr lang="da-DK" sz="900" b="1" baseline="0"/>
                      <a:pPr>
                        <a:defRPr/>
                      </a:pPr>
                      <a:t>[PROCENTDEL]</a:t>
                    </a:fld>
                    <a:endParaRPr lang="da-DK" sz="900"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5457580130705109"/>
                      <c:h val="0.10320658667496919"/>
                    </c:manualLayout>
                  </c15:layout>
                  <c15:dlblFieldTable/>
                  <c15:showDataLabelsRange val="0"/>
                </c:ext>
                <c:ext xmlns:c16="http://schemas.microsoft.com/office/drawing/2014/chart" uri="{C3380CC4-5D6E-409C-BE32-E72D297353CC}">
                  <c16:uniqueId val="{0000000B-5E3B-4A32-B1DD-CBE018404CF2}"/>
                </c:ext>
              </c:extLst>
            </c:dLbl>
            <c:dLbl>
              <c:idx val="6"/>
              <c:layout>
                <c:manualLayout>
                  <c:x val="0.10593731695820779"/>
                  <c:y val="1.3939095827327859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6946DF33-1615-4F04-87E5-39F19EB7AA48}" type="CATEGORYNAME">
                      <a:rPr lang="da-DK" sz="900" b="1"/>
                      <a:pPr>
                        <a:defRPr/>
                      </a:pPr>
                      <a:t>[KATEGORINAVN]</a:t>
                    </a:fld>
                    <a:r>
                      <a:rPr lang="da-DK" sz="900" b="1" baseline="0"/>
                      <a:t>
</a:t>
                    </a:r>
                    <a:fld id="{196B55D9-734E-44DC-AB49-1A116EA47091}" type="VALUE">
                      <a:rPr lang="da-DK" sz="900" b="1" baseline="0"/>
                      <a:pPr>
                        <a:defRPr/>
                      </a:pPr>
                      <a:t>[VÆRDI]</a:t>
                    </a:fld>
                    <a:r>
                      <a:rPr lang="da-DK" sz="900" b="1" baseline="0"/>
                      <a:t>mio. kr.
</a:t>
                    </a:r>
                    <a:fld id="{B8D45B84-5CA7-4467-97D9-A922CE074C56}" type="PERCENTAGE">
                      <a:rPr lang="da-DK" sz="900" b="1" baseline="0"/>
                      <a:pPr>
                        <a:defRPr/>
                      </a:pPr>
                      <a:t>[PROCENTDEL]</a:t>
                    </a:fld>
                    <a:endParaRPr lang="da-DK" sz="900" b="1" baseline="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4447034670298578"/>
                      <c:h val="0.10106961619419408"/>
                    </c:manualLayout>
                  </c15:layout>
                  <c15:dlblFieldTable/>
                  <c15:showDataLabelsRange val="0"/>
                </c:ext>
                <c:ext xmlns:c16="http://schemas.microsoft.com/office/drawing/2014/chart" uri="{C3380CC4-5D6E-409C-BE32-E72D297353CC}">
                  <c16:uniqueId val="{0000000D-5E3B-4A32-B1DD-CBE018404CF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'Folkeskoler og fritidstilbud'!$A$82:$A$88</c:f>
              <c:strCache>
                <c:ptCount val="7"/>
                <c:pt idx="0">
                  <c:v>Folkeskoler</c:v>
                </c:pt>
                <c:pt idx="1">
                  <c:v>PPR</c:v>
                </c:pt>
                <c:pt idx="2">
                  <c:v>Specialundervisning</c:v>
                </c:pt>
                <c:pt idx="3">
                  <c:v>Objektiv finansiering (Ålborgskolen, Kolonien Filadelfia og Refnæsskolen)</c:v>
                </c:pt>
                <c:pt idx="4">
                  <c:v>Efterskoler, Privatskoler mv.</c:v>
                </c:pt>
                <c:pt idx="5">
                  <c:v>Ungdomsskole og fritidscentre</c:v>
                </c:pt>
                <c:pt idx="6">
                  <c:v>SFO, klub og førskole</c:v>
                </c:pt>
              </c:strCache>
            </c:strRef>
          </c:cat>
          <c:val>
            <c:numRef>
              <c:f>'Folkeskoler og fritidstilbud'!$B$82:$B$88</c:f>
              <c:numCache>
                <c:formatCode>_-* #,##0_-;\-* #,##0_-;_-* "-"??_-;_-@_-</c:formatCode>
                <c:ptCount val="7"/>
                <c:pt idx="0">
                  <c:v>350.19499999999999</c:v>
                </c:pt>
                <c:pt idx="1">
                  <c:v>19.298999999999999</c:v>
                </c:pt>
                <c:pt idx="2">
                  <c:v>103.947</c:v>
                </c:pt>
                <c:pt idx="3">
                  <c:v>1.8440000000000001</c:v>
                </c:pt>
                <c:pt idx="4">
                  <c:v>54.686</c:v>
                </c:pt>
                <c:pt idx="5">
                  <c:v>20.271000000000001</c:v>
                </c:pt>
                <c:pt idx="6">
                  <c:v>31.771999999999998</c:v>
                </c:pt>
              </c:numCache>
            </c:numRef>
          </c:val>
          <c:extLst>
            <c:ext xmlns:c16="http://schemas.microsoft.com/office/drawing/2014/chart" uri="{C3380CC4-5D6E-409C-BE32-E72D297353CC}">
              <c16:uniqueId val="{0000000E-5E3B-4A32-B1DD-CBE018404CF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419-4251-A2F7-306FB923090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419-4251-A2F7-306FB923090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419-4251-A2F7-306FB923090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419-4251-A2F7-306FB923090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419-4251-A2F7-306FB923090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419-4251-A2F7-306FB923090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419-4251-A2F7-306FB923090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419-4251-A2F7-306FB923090E}"/>
              </c:ext>
            </c:extLst>
          </c:dPt>
          <c:dLbls>
            <c:dLbl>
              <c:idx val="0"/>
              <c:layout>
                <c:manualLayout>
                  <c:x val="5.6202921156631648E-2"/>
                  <c:y val="-0.1321425913192695"/>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4720B0BD-578F-43AC-9C8D-20D5DA724503}" type="CATEGORYNAME">
                      <a:rPr lang="da-DK"/>
                      <a:pPr>
                        <a:defRPr/>
                      </a:pPr>
                      <a:t>[KATEGORINAVN]</a:t>
                    </a:fld>
                    <a:r>
                      <a:rPr lang="da-DK" baseline="0" dirty="0"/>
                      <a:t>
</a:t>
                    </a:r>
                    <a:fld id="{7709CE28-54B6-4603-BA54-061F7F670A12}" type="VALUE">
                      <a:rPr lang="da-DK" baseline="0"/>
                      <a:pPr>
                        <a:defRPr/>
                      </a:pPr>
                      <a:t>[VÆRDI]</a:t>
                    </a:fld>
                    <a:r>
                      <a:rPr lang="da-DK" baseline="0" dirty="0"/>
                      <a:t> mio. kr.
71,6%</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4569963369963371"/>
                      <c:h val="0.11006897898093315"/>
                    </c:manualLayout>
                  </c15:layout>
                  <c15:dlblFieldTable/>
                  <c15:showDataLabelsRange val="0"/>
                </c:ext>
                <c:ext xmlns:c16="http://schemas.microsoft.com/office/drawing/2014/chart" uri="{C3380CC4-5D6E-409C-BE32-E72D297353CC}">
                  <c16:uniqueId val="{00000001-A419-4251-A2F7-306FB923090E}"/>
                </c:ext>
              </c:extLst>
            </c:dLbl>
            <c:dLbl>
              <c:idx val="1"/>
              <c:layout>
                <c:manualLayout>
                  <c:x val="-2.806279359685156E-2"/>
                  <c:y val="3.4747704729679876E-2"/>
                </c:manualLayout>
              </c:layout>
              <c:tx>
                <c:rich>
                  <a:bodyPr/>
                  <a:lstStyle/>
                  <a:p>
                    <a:fld id="{4A292119-1EE0-4E5C-88E8-41B4F17B48E1}" type="CATEGORYNAME">
                      <a:rPr lang="da-DK"/>
                      <a:pPr/>
                      <a:t>[KATEGORINAVN]</a:t>
                    </a:fld>
                    <a:r>
                      <a:rPr lang="da-DK" baseline="0" dirty="0"/>
                      <a:t>
</a:t>
                    </a:r>
                    <a:fld id="{BC439E26-B15D-4524-B549-D1F990A91A1E}" type="VALUE">
                      <a:rPr lang="da-DK" baseline="0"/>
                      <a:pPr/>
                      <a:t>[VÆRDI]</a:t>
                    </a:fld>
                    <a:r>
                      <a:rPr lang="da-DK" baseline="0" dirty="0"/>
                      <a:t> mio. kr.
5,1%</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A419-4251-A2F7-306FB923090E}"/>
                </c:ext>
              </c:extLst>
            </c:dLbl>
            <c:dLbl>
              <c:idx val="2"/>
              <c:layout>
                <c:manualLayout>
                  <c:x val="-3.4748437312966583E-2"/>
                  <c:y val="-1.9953831072320287E-3"/>
                </c:manualLayout>
              </c:layout>
              <c:tx>
                <c:rich>
                  <a:bodyPr/>
                  <a:lstStyle/>
                  <a:p>
                    <a:fld id="{6054312C-B7B7-43C7-BE59-85F6F244D298}" type="CATEGORYNAME">
                      <a:rPr lang="da-DK"/>
                      <a:pPr/>
                      <a:t>[KATEGORINAVN]</a:t>
                    </a:fld>
                    <a:r>
                      <a:rPr lang="da-DK" baseline="0" dirty="0"/>
                      <a:t>
</a:t>
                    </a:r>
                    <a:fld id="{AEB63A68-F08C-4B3A-BCCE-AD29A1E01B3A}" type="VALUE">
                      <a:rPr lang="da-DK" baseline="0"/>
                      <a:pPr/>
                      <a:t>[VÆRDI]</a:t>
                    </a:fld>
                    <a:r>
                      <a:rPr lang="da-DK" baseline="0" dirty="0"/>
                      <a:t> mio. kr.
0,8%</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A419-4251-A2F7-306FB923090E}"/>
                </c:ext>
              </c:extLst>
            </c:dLbl>
            <c:dLbl>
              <c:idx val="3"/>
              <c:layout>
                <c:manualLayout>
                  <c:x val="-3.5248730727346515E-2"/>
                  <c:y val="5.438299128271612E-2"/>
                </c:manualLayout>
              </c:layout>
              <c:tx>
                <c:rich>
                  <a:bodyPr/>
                  <a:lstStyle/>
                  <a:p>
                    <a:fld id="{3D7EBC50-C16A-4E53-92D3-67E9DF6CC7B1}" type="CATEGORYNAME">
                      <a:rPr lang="da-DK"/>
                      <a:pPr/>
                      <a:t>[KATEGORINAVN]</a:t>
                    </a:fld>
                    <a:r>
                      <a:rPr lang="da-DK" baseline="0" dirty="0"/>
                      <a:t>
</a:t>
                    </a:r>
                    <a:fld id="{33048676-A22F-440D-974F-59EF5FAC866C}" type="VALUE">
                      <a:rPr lang="da-DK" baseline="0"/>
                      <a:pPr/>
                      <a:t>[VÆRDI]</a:t>
                    </a:fld>
                    <a:r>
                      <a:rPr lang="da-DK" baseline="0" dirty="0"/>
                      <a:t> mio. kr.
14,5%</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A419-4251-A2F7-306FB923090E}"/>
                </c:ext>
              </c:extLst>
            </c:dLbl>
            <c:dLbl>
              <c:idx val="4"/>
              <c:tx>
                <c:rich>
                  <a:bodyPr/>
                  <a:lstStyle/>
                  <a:p>
                    <a:fld id="{825BF74B-02EF-44B8-8A87-5AA61CD3015B}" type="CATEGORYNAME">
                      <a:rPr lang="da-DK"/>
                      <a:pPr/>
                      <a:t>[KATEGORINAVN]</a:t>
                    </a:fld>
                    <a:r>
                      <a:rPr lang="da-DK" baseline="0" dirty="0"/>
                      <a:t>
</a:t>
                    </a:r>
                    <a:fld id="{44BD8EF8-D6B5-4CFF-A19A-8B87AD11480B}" type="VALUE">
                      <a:rPr lang="da-DK" baseline="0"/>
                      <a:pPr/>
                      <a:t>[VÆRDI]</a:t>
                    </a:fld>
                    <a:r>
                      <a:rPr lang="da-DK" baseline="0" dirty="0"/>
                      <a:t> mio. kr.
1,8%</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A419-4251-A2F7-306FB923090E}"/>
                </c:ext>
              </c:extLst>
            </c:dLbl>
            <c:dLbl>
              <c:idx val="5"/>
              <c:tx>
                <c:rich>
                  <a:bodyPr/>
                  <a:lstStyle/>
                  <a:p>
                    <a:fld id="{6BAC351C-70CE-4B8F-9E85-5C8B4414A8B8}" type="CATEGORYNAME">
                      <a:rPr lang="da-DK"/>
                      <a:pPr/>
                      <a:t>[KATEGORINAVN]</a:t>
                    </a:fld>
                    <a:r>
                      <a:rPr lang="da-DK" baseline="0" dirty="0"/>
                      <a:t>
</a:t>
                    </a:r>
                    <a:fld id="{502C93DD-1113-41A5-8290-BF349F0FAE5C}" type="VALUE">
                      <a:rPr lang="da-DK" baseline="0"/>
                      <a:pPr/>
                      <a:t>[VÆRDI]</a:t>
                    </a:fld>
                    <a:r>
                      <a:rPr lang="da-DK" baseline="0" dirty="0"/>
                      <a:t> mio. kr.
0,6%</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A419-4251-A2F7-306FB923090E}"/>
                </c:ext>
              </c:extLst>
            </c:dLbl>
            <c:dLbl>
              <c:idx val="6"/>
              <c:tx>
                <c:rich>
                  <a:bodyPr/>
                  <a:lstStyle/>
                  <a:p>
                    <a:fld id="{9B935C06-AEF7-42E1-8183-48ED2AD04121}" type="CATEGORYNAME">
                      <a:rPr lang="da-DK"/>
                      <a:pPr/>
                      <a:t>[KATEGORINAVN]</a:t>
                    </a:fld>
                    <a:r>
                      <a:rPr lang="da-DK" baseline="0"/>
                      <a:t>
</a:t>
                    </a:r>
                    <a:fld id="{9BF0AAB8-9411-420B-ABFC-717E9B7E50D0}" type="VALUE">
                      <a:rPr lang="da-DK" baseline="0"/>
                      <a:pPr/>
                      <a:t>[VÆRDI]</a:t>
                    </a:fld>
                    <a:r>
                      <a:rPr lang="da-DK" baseline="0"/>
                      <a:t> mio. kr.
</a:t>
                    </a:r>
                    <a:fld id="{EEEEDB89-A60C-44E0-AA18-A108614326DA}" type="PERCENTAGE">
                      <a:rPr lang="da-DK" baseline="0"/>
                      <a:pPr/>
                      <a:t>[PROCENTDEL]</a:t>
                    </a:fld>
                    <a:endParaRPr lang="da-DK" baseline="0"/>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A419-4251-A2F7-306FB923090E}"/>
                </c:ext>
              </c:extLst>
            </c:dLbl>
            <c:dLbl>
              <c:idx val="7"/>
              <c:layout>
                <c:manualLayout>
                  <c:x val="-7.9235312493613499E-2"/>
                  <c:y val="-0.14514372450431648"/>
                </c:manualLayout>
              </c:layout>
              <c:tx>
                <c:rich>
                  <a:bodyPr/>
                  <a:lstStyle/>
                  <a:p>
                    <a:fld id="{FB0C8FBF-112D-493D-8C11-D87D29A406F0}" type="CATEGORYNAME">
                      <a:rPr lang="da-DK"/>
                      <a:pPr/>
                      <a:t>[KATEGORINAVN]</a:t>
                    </a:fld>
                    <a:r>
                      <a:rPr lang="da-DK" baseline="0" dirty="0"/>
                      <a:t>
</a:t>
                    </a:r>
                    <a:fld id="{7A658597-CB09-4769-B6E2-6CA9E14F3D5D}" type="VALUE">
                      <a:rPr lang="da-DK" baseline="0"/>
                      <a:pPr/>
                      <a:t>[VÆRDI]</a:t>
                    </a:fld>
                    <a:r>
                      <a:rPr lang="da-DK" baseline="0" dirty="0"/>
                      <a:t> mio. kr. 
1,6%</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A419-4251-A2F7-306FB923090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estFit"/>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'Fordeling til Folkeskoler'!$A$3:$A$10</c:f>
              <c:strCache>
                <c:ptCount val="8"/>
                <c:pt idx="0">
                  <c:v>Tildeling til almenklasser</c:v>
                </c:pt>
                <c:pt idx="1">
                  <c:v>Almentildeling til special-og modtagerklasse</c:v>
                </c:pt>
                <c:pt idx="2">
                  <c:v>To-sprog</c:v>
                </c:pt>
                <c:pt idx="3">
                  <c:v>Specialundervisning</c:v>
                </c:pt>
                <c:pt idx="4">
                  <c:v>Generelt løft af folkeskolen</c:v>
                </c:pt>
                <c:pt idx="5">
                  <c:v>Styrkelse af folkeskolen</c:v>
                </c:pt>
                <c:pt idx="6">
                  <c:v>Fælleskonto</c:v>
                </c:pt>
                <c:pt idx="7">
                  <c:v>Inkluderende fællesskaber</c:v>
                </c:pt>
              </c:strCache>
            </c:strRef>
          </c:cat>
          <c:val>
            <c:numRef>
              <c:f>'Fordeling til Folkeskoler'!$B$3:$B$10</c:f>
              <c:numCache>
                <c:formatCode>0.0</c:formatCode>
                <c:ptCount val="8"/>
                <c:pt idx="0">
                  <c:v>290.839</c:v>
                </c:pt>
                <c:pt idx="1">
                  <c:v>20.699000000000002</c:v>
                </c:pt>
                <c:pt idx="2">
                  <c:v>3.1280000000000001</c:v>
                </c:pt>
                <c:pt idx="3">
                  <c:v>58.991</c:v>
                </c:pt>
                <c:pt idx="4">
                  <c:v>7.35</c:v>
                </c:pt>
                <c:pt idx="5">
                  <c:v>2.3980000000000001</c:v>
                </c:pt>
                <c:pt idx="6">
                  <c:v>16.036000000000001</c:v>
                </c:pt>
                <c:pt idx="7">
                  <c:v>6.52</c:v>
                </c:pt>
              </c:numCache>
            </c:numRef>
          </c:val>
          <c:extLst>
            <c:ext xmlns:c16="http://schemas.microsoft.com/office/drawing/2014/chart" uri="{C3380CC4-5D6E-409C-BE32-E72D297353CC}">
              <c16:uniqueId val="{00000010-A419-4251-A2F7-306FB923090E}"/>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4870" cy="500935"/>
          </a:xfrm>
          <a:prstGeom prst="rect">
            <a:avLst/>
          </a:prstGeom>
        </p:spPr>
        <p:txBody>
          <a:bodyPr vert="horz" wrap="square" lIns="92729" tIns="46365" rIns="92729" bIns="46365" numCol="1" anchor="t" anchorCtr="0" compatLnSpc="1">
            <a:prstTxWarp prst="textNoShape">
              <a:avLst/>
            </a:prstTxWarp>
          </a:bodyPr>
          <a:lstStyle>
            <a:lvl1pPr>
              <a:defRPr sz="1200"/>
            </a:lvl1pPr>
          </a:lstStyle>
          <a:p>
            <a:endParaRPr lang="en-GB" dirty="0"/>
          </a:p>
        </p:txBody>
      </p:sp>
      <p:sp>
        <p:nvSpPr>
          <p:cNvPr id="4" name="Footer Placeholder 3"/>
          <p:cNvSpPr>
            <a:spLocks noGrp="1"/>
          </p:cNvSpPr>
          <p:nvPr>
            <p:ph type="ftr" sz="quarter" idx="2"/>
          </p:nvPr>
        </p:nvSpPr>
        <p:spPr>
          <a:xfrm>
            <a:off x="1" y="9516039"/>
            <a:ext cx="2984870" cy="500935"/>
          </a:xfrm>
          <a:prstGeom prst="rect">
            <a:avLst/>
          </a:prstGeom>
        </p:spPr>
        <p:txBody>
          <a:bodyPr vert="horz" wrap="square" lIns="92729" tIns="46365" rIns="92729" bIns="46365" numCol="1" anchor="b" anchorCtr="0" compatLnSpc="1">
            <a:prstTxWarp prst="textNoShape">
              <a:avLst/>
            </a:prstTxWarp>
          </a:bodyPr>
          <a:lstStyle>
            <a:lvl1pPr>
              <a:defRPr sz="1200"/>
            </a:lvl1pPr>
          </a:lstStyle>
          <a:p>
            <a:endParaRPr lang="en-GB" dirty="0"/>
          </a:p>
        </p:txBody>
      </p:sp>
      <p:sp>
        <p:nvSpPr>
          <p:cNvPr id="5" name="Slide Number Placeholder 4"/>
          <p:cNvSpPr>
            <a:spLocks noGrp="1"/>
          </p:cNvSpPr>
          <p:nvPr>
            <p:ph type="sldNum" sz="quarter" idx="3"/>
          </p:nvPr>
        </p:nvSpPr>
        <p:spPr>
          <a:xfrm>
            <a:off x="3901699" y="9516039"/>
            <a:ext cx="2984870" cy="500935"/>
          </a:xfrm>
          <a:prstGeom prst="rect">
            <a:avLst/>
          </a:prstGeom>
        </p:spPr>
        <p:txBody>
          <a:bodyPr vert="horz" wrap="square" lIns="92729" tIns="46365" rIns="92729" bIns="46365" numCol="1" anchor="b" anchorCtr="0" compatLnSpc="1">
            <a:prstTxWarp prst="textNoShape">
              <a:avLst/>
            </a:prstTxWarp>
          </a:bodyPr>
          <a:lstStyle>
            <a:lvl1pPr algn="r">
              <a:defRPr sz="1200"/>
            </a:lvl1pPr>
          </a:lstStyle>
          <a:p>
            <a:fld id="{8B7588AC-F512-4847-9233-601F4B16DDFE}" type="slidenum">
              <a:rPr lang="en-GB" smtClean="0"/>
              <a:pPr/>
              <a:t>‹nr.›</a:t>
            </a:fld>
            <a:endParaRPr lang="en-GB" dirty="0"/>
          </a:p>
        </p:txBody>
      </p:sp>
    </p:spTree>
    <p:extLst>
      <p:ext uri="{BB962C8B-B14F-4D97-AF65-F5344CB8AC3E}">
        <p14:creationId xmlns:p14="http://schemas.microsoft.com/office/powerpoint/2010/main" val="12541452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4870" cy="500935"/>
          </a:xfrm>
          <a:prstGeom prst="rect">
            <a:avLst/>
          </a:prstGeom>
        </p:spPr>
        <p:txBody>
          <a:bodyPr vert="horz" wrap="square" lIns="92729" tIns="46365" rIns="92729" bIns="46365" numCol="1" anchor="t" anchorCtr="0" compatLnSpc="1">
            <a:prstTxWarp prst="textNoShape">
              <a:avLst/>
            </a:prstTxWarp>
          </a:bodyPr>
          <a:lstStyle>
            <a:lvl1pPr>
              <a:defRPr sz="1200"/>
            </a:lvl1pPr>
          </a:lstStyle>
          <a:p>
            <a:endParaRPr lang="en-GB" noProof="0" dirty="0"/>
          </a:p>
        </p:txBody>
      </p:sp>
      <p:sp>
        <p:nvSpPr>
          <p:cNvPr id="3" name="Date Placeholder 2"/>
          <p:cNvSpPr>
            <a:spLocks noGrp="1"/>
          </p:cNvSpPr>
          <p:nvPr>
            <p:ph type="dt" idx="1"/>
          </p:nvPr>
        </p:nvSpPr>
        <p:spPr>
          <a:xfrm>
            <a:off x="3901699" y="1"/>
            <a:ext cx="2984870" cy="500935"/>
          </a:xfrm>
          <a:prstGeom prst="rect">
            <a:avLst/>
          </a:prstGeom>
        </p:spPr>
        <p:txBody>
          <a:bodyPr vert="horz" wrap="square" lIns="92729" tIns="46365" rIns="92729" bIns="46365" numCol="1" anchor="t" anchorCtr="0" compatLnSpc="1">
            <a:prstTxWarp prst="textNoShape">
              <a:avLst/>
            </a:prstTxWarp>
          </a:bodyPr>
          <a:lstStyle>
            <a:lvl1pPr algn="r">
              <a:defRPr sz="1200"/>
            </a:lvl1pPr>
          </a:lstStyle>
          <a:p>
            <a:fld id="{0F5B7C09-5A60-450F-8B1D-B16CDE8563A2}" type="datetime1">
              <a:rPr lang="en-GB" noProof="0" smtClean="0"/>
              <a:pPr/>
              <a:t>02/06/2026</a:t>
            </a:fld>
            <a:endParaRPr lang="en-GB" noProof="0" dirty="0"/>
          </a:p>
        </p:txBody>
      </p:sp>
      <p:sp>
        <p:nvSpPr>
          <p:cNvPr id="4" name="Slide Image Placeholder 3"/>
          <p:cNvSpPr>
            <a:spLocks noGrp="1" noRot="1" noChangeAspect="1"/>
          </p:cNvSpPr>
          <p:nvPr>
            <p:ph type="sldImg" idx="2"/>
          </p:nvPr>
        </p:nvSpPr>
        <p:spPr>
          <a:xfrm>
            <a:off x="106363" y="750888"/>
            <a:ext cx="6675437" cy="3757612"/>
          </a:xfrm>
          <a:prstGeom prst="rect">
            <a:avLst/>
          </a:prstGeom>
          <a:noFill/>
          <a:ln w="12700">
            <a:solidFill>
              <a:prstClr val="black"/>
            </a:solidFill>
          </a:ln>
        </p:spPr>
        <p:txBody>
          <a:bodyPr vert="horz" wrap="square" lIns="92729" tIns="46365" rIns="92729" bIns="46365" numCol="1" anchor="ctr" anchorCtr="0" compatLnSpc="1">
            <a:prstTxWarp prst="textNoShape">
              <a:avLst/>
            </a:prstTxWarp>
          </a:bodyPr>
          <a:lstStyle/>
          <a:p>
            <a:pPr lvl="0"/>
            <a:endParaRPr lang="en-GB" noProof="0" dirty="0"/>
          </a:p>
        </p:txBody>
      </p:sp>
      <p:sp>
        <p:nvSpPr>
          <p:cNvPr id="5" name="Notes Placeholder 4"/>
          <p:cNvSpPr>
            <a:spLocks noGrp="1"/>
          </p:cNvSpPr>
          <p:nvPr>
            <p:ph type="body" sz="quarter" idx="3"/>
          </p:nvPr>
        </p:nvSpPr>
        <p:spPr>
          <a:xfrm>
            <a:off x="688817" y="4758889"/>
            <a:ext cx="5510530" cy="4508420"/>
          </a:xfrm>
          <a:prstGeom prst="rect">
            <a:avLst/>
          </a:prstGeom>
        </p:spPr>
        <p:txBody>
          <a:bodyPr vert="horz" wrap="square" lIns="92729" tIns="46365" rIns="92729" bIns="46365"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Footer Placeholder 5"/>
          <p:cNvSpPr>
            <a:spLocks noGrp="1"/>
          </p:cNvSpPr>
          <p:nvPr>
            <p:ph type="ftr" sz="quarter" idx="4"/>
          </p:nvPr>
        </p:nvSpPr>
        <p:spPr>
          <a:xfrm>
            <a:off x="1" y="9516039"/>
            <a:ext cx="2984870" cy="500935"/>
          </a:xfrm>
          <a:prstGeom prst="rect">
            <a:avLst/>
          </a:prstGeom>
        </p:spPr>
        <p:txBody>
          <a:bodyPr vert="horz" wrap="square" lIns="92729" tIns="46365" rIns="92729" bIns="46365" numCol="1" anchor="b" anchorCtr="0" compatLnSpc="1">
            <a:prstTxWarp prst="textNoShape">
              <a:avLst/>
            </a:prstTxWarp>
          </a:bodyPr>
          <a:lstStyle>
            <a:lvl1pPr>
              <a:defRPr sz="1200"/>
            </a:lvl1pPr>
          </a:lstStyle>
          <a:p>
            <a:endParaRPr lang="en-GB" noProof="0" dirty="0"/>
          </a:p>
        </p:txBody>
      </p:sp>
      <p:sp>
        <p:nvSpPr>
          <p:cNvPr id="7" name="Slide Number Placeholder 6"/>
          <p:cNvSpPr>
            <a:spLocks noGrp="1"/>
          </p:cNvSpPr>
          <p:nvPr>
            <p:ph type="sldNum" sz="quarter" idx="5"/>
          </p:nvPr>
        </p:nvSpPr>
        <p:spPr>
          <a:xfrm>
            <a:off x="3901699" y="9516039"/>
            <a:ext cx="2984870" cy="500935"/>
          </a:xfrm>
          <a:prstGeom prst="rect">
            <a:avLst/>
          </a:prstGeom>
        </p:spPr>
        <p:txBody>
          <a:bodyPr vert="horz" wrap="square" lIns="92729" tIns="46365" rIns="92729" bIns="46365" numCol="1" anchor="b" anchorCtr="0" compatLnSpc="1">
            <a:prstTxWarp prst="textNoShape">
              <a:avLst/>
            </a:prstTxWarp>
          </a:bodyPr>
          <a:lstStyle>
            <a:lvl1pPr algn="r">
              <a:defRPr sz="1200"/>
            </a:lvl1pPr>
          </a:lstStyle>
          <a:p>
            <a:fld id="{A1F2F6E2-CA2D-40A7-8BE4-C30E5CF2054D}" type="slidenum">
              <a:rPr lang="en-GB" noProof="0" smtClean="0"/>
              <a:pPr/>
              <a:t>‹nr.›</a:t>
            </a:fld>
            <a:endParaRPr lang="en-GB" noProof="0" dirty="0"/>
          </a:p>
        </p:txBody>
      </p:sp>
    </p:spTree>
    <p:extLst>
      <p:ext uri="{BB962C8B-B14F-4D97-AF65-F5344CB8AC3E}">
        <p14:creationId xmlns:p14="http://schemas.microsoft.com/office/powerpoint/2010/main" val="3365346767"/>
      </p:ext>
    </p:extLst>
  </p:cSld>
  <p:clrMap bg1="lt1" tx1="dk1" bg2="lt2" tx2="dk2" accent1="accent1" accent2="accent2" accent3="accent3" accent4="accent4" accent5="accent5" accent6="accent6" hlink="hlink" folHlink="folHlink"/>
  <p:hf hdr="0" ftr="0" dt="0"/>
  <p:notesStyle>
    <a:lvl1pPr algn="l" defTabSz="457189" rtl="0" eaLnBrk="0" fontAlgn="base" hangingPunct="0">
      <a:spcBef>
        <a:spcPct val="30000"/>
      </a:spcBef>
      <a:spcAft>
        <a:spcPct val="0"/>
      </a:spcAft>
      <a:defRPr sz="1200" kern="1200">
        <a:solidFill>
          <a:schemeClr val="tx1"/>
        </a:solidFill>
        <a:latin typeface="Verdana" pitchFamily="34" charset="0"/>
        <a:ea typeface="ＭＳ Ｐゴシック" pitchFamily="-111" charset="-128"/>
        <a:cs typeface="ＭＳ Ｐゴシック" pitchFamily="-111" charset="-128"/>
      </a:defRPr>
    </a:lvl1pPr>
    <a:lvl2pPr marL="457189" algn="l" defTabSz="457189" rtl="0" eaLnBrk="0" fontAlgn="base" hangingPunct="0">
      <a:spcBef>
        <a:spcPct val="30000"/>
      </a:spcBef>
      <a:spcAft>
        <a:spcPct val="0"/>
      </a:spcAft>
      <a:defRPr sz="1200" kern="1200">
        <a:solidFill>
          <a:schemeClr val="tx1"/>
        </a:solidFill>
        <a:latin typeface="Verdana" pitchFamily="34" charset="0"/>
        <a:ea typeface="ＭＳ Ｐゴシック" pitchFamily="-111" charset="-128"/>
        <a:cs typeface="+mn-cs"/>
      </a:defRPr>
    </a:lvl2pPr>
    <a:lvl3pPr marL="914377" algn="l" defTabSz="457189" rtl="0" eaLnBrk="0" fontAlgn="base" hangingPunct="0">
      <a:spcBef>
        <a:spcPct val="30000"/>
      </a:spcBef>
      <a:spcAft>
        <a:spcPct val="0"/>
      </a:spcAft>
      <a:defRPr sz="1200" kern="1200">
        <a:solidFill>
          <a:schemeClr val="tx1"/>
        </a:solidFill>
        <a:latin typeface="Verdana" pitchFamily="34" charset="0"/>
        <a:ea typeface="ＭＳ Ｐゴシック" pitchFamily="-111" charset="-128"/>
        <a:cs typeface="+mn-cs"/>
      </a:defRPr>
    </a:lvl3pPr>
    <a:lvl4pPr marL="1371566" algn="l" defTabSz="457189" rtl="0" eaLnBrk="0" fontAlgn="base" hangingPunct="0">
      <a:spcBef>
        <a:spcPct val="30000"/>
      </a:spcBef>
      <a:spcAft>
        <a:spcPct val="0"/>
      </a:spcAft>
      <a:defRPr sz="1200" kern="1200">
        <a:solidFill>
          <a:schemeClr val="tx1"/>
        </a:solidFill>
        <a:latin typeface="Verdana" pitchFamily="34" charset="0"/>
        <a:ea typeface="ＭＳ Ｐゴシック" pitchFamily="-111" charset="-128"/>
        <a:cs typeface="+mn-cs"/>
      </a:defRPr>
    </a:lvl4pPr>
    <a:lvl5pPr marL="1828754" algn="l" defTabSz="457189" rtl="0" eaLnBrk="0" fontAlgn="base" hangingPunct="0">
      <a:spcBef>
        <a:spcPct val="30000"/>
      </a:spcBef>
      <a:spcAft>
        <a:spcPct val="0"/>
      </a:spcAft>
      <a:defRPr sz="1200" kern="1200">
        <a:solidFill>
          <a:schemeClr val="tx1"/>
        </a:solidFill>
        <a:latin typeface="Verdana" pitchFamily="34" charset="0"/>
        <a:ea typeface="ＭＳ Ｐゴシック" pitchFamily="-111" charset="-128"/>
        <a:cs typeface="+mn-cs"/>
      </a:defRPr>
    </a:lvl5pPr>
    <a:lvl6pPr marL="2285943" algn="l" defTabSz="457189" rtl="0" eaLnBrk="1" latinLnBrk="0" hangingPunct="1">
      <a:defRPr sz="1200" kern="1200">
        <a:solidFill>
          <a:schemeClr val="tx1"/>
        </a:solidFill>
        <a:latin typeface="+mn-lt"/>
        <a:ea typeface="+mn-ea"/>
        <a:cs typeface="+mn-cs"/>
      </a:defRPr>
    </a:lvl6pPr>
    <a:lvl7pPr marL="2743131"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1</a:t>
            </a:fld>
            <a:endParaRPr lang="en-GB" dirty="0">
              <a:solidFill>
                <a:prstClr val="black"/>
              </a:solidFill>
            </a:endParaRPr>
          </a:p>
        </p:txBody>
      </p:sp>
    </p:spTree>
    <p:extLst>
      <p:ext uri="{BB962C8B-B14F-4D97-AF65-F5344CB8AC3E}">
        <p14:creationId xmlns:p14="http://schemas.microsoft.com/office/powerpoint/2010/main" val="81937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25</a:t>
            </a:fld>
            <a:endParaRPr lang="en-GB" dirty="0">
              <a:solidFill>
                <a:prstClr val="black"/>
              </a:solidFill>
            </a:endParaRPr>
          </a:p>
        </p:txBody>
      </p:sp>
    </p:spTree>
    <p:extLst>
      <p:ext uri="{BB962C8B-B14F-4D97-AF65-F5344CB8AC3E}">
        <p14:creationId xmlns:p14="http://schemas.microsoft.com/office/powerpoint/2010/main" val="97690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27</a:t>
            </a:fld>
            <a:endParaRPr lang="en-GB" dirty="0">
              <a:solidFill>
                <a:prstClr val="black"/>
              </a:solidFill>
            </a:endParaRPr>
          </a:p>
        </p:txBody>
      </p:sp>
    </p:spTree>
    <p:extLst>
      <p:ext uri="{BB962C8B-B14F-4D97-AF65-F5344CB8AC3E}">
        <p14:creationId xmlns:p14="http://schemas.microsoft.com/office/powerpoint/2010/main" val="2199216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28</a:t>
            </a:fld>
            <a:endParaRPr lang="en-GB" dirty="0">
              <a:solidFill>
                <a:prstClr val="black"/>
              </a:solidFill>
            </a:endParaRPr>
          </a:p>
        </p:txBody>
      </p:sp>
    </p:spTree>
    <p:extLst>
      <p:ext uri="{BB962C8B-B14F-4D97-AF65-F5344CB8AC3E}">
        <p14:creationId xmlns:p14="http://schemas.microsoft.com/office/powerpoint/2010/main" val="2490614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30</a:t>
            </a:fld>
            <a:endParaRPr lang="en-GB" dirty="0">
              <a:solidFill>
                <a:prstClr val="black"/>
              </a:solidFill>
            </a:endParaRPr>
          </a:p>
        </p:txBody>
      </p:sp>
    </p:spTree>
    <p:extLst>
      <p:ext uri="{BB962C8B-B14F-4D97-AF65-F5344CB8AC3E}">
        <p14:creationId xmlns:p14="http://schemas.microsoft.com/office/powerpoint/2010/main" val="2509305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4</a:t>
            </a:fld>
            <a:endParaRPr lang="en-GB" dirty="0">
              <a:solidFill>
                <a:prstClr val="black"/>
              </a:solidFill>
            </a:endParaRPr>
          </a:p>
        </p:txBody>
      </p:sp>
    </p:spTree>
    <p:extLst>
      <p:ext uri="{BB962C8B-B14F-4D97-AF65-F5344CB8AC3E}">
        <p14:creationId xmlns:p14="http://schemas.microsoft.com/office/powerpoint/2010/main" val="3951823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5</a:t>
            </a:fld>
            <a:endParaRPr lang="en-GB" dirty="0">
              <a:solidFill>
                <a:prstClr val="black"/>
              </a:solidFill>
            </a:endParaRPr>
          </a:p>
        </p:txBody>
      </p:sp>
    </p:spTree>
    <p:extLst>
      <p:ext uri="{BB962C8B-B14F-4D97-AF65-F5344CB8AC3E}">
        <p14:creationId xmlns:p14="http://schemas.microsoft.com/office/powerpoint/2010/main" val="397494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6</a:t>
            </a:fld>
            <a:endParaRPr lang="en-GB" dirty="0">
              <a:solidFill>
                <a:prstClr val="black"/>
              </a:solidFill>
            </a:endParaRPr>
          </a:p>
        </p:txBody>
      </p:sp>
    </p:spTree>
    <p:extLst>
      <p:ext uri="{BB962C8B-B14F-4D97-AF65-F5344CB8AC3E}">
        <p14:creationId xmlns:p14="http://schemas.microsoft.com/office/powerpoint/2010/main" val="1361713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7</a:t>
            </a:fld>
            <a:endParaRPr lang="en-GB" dirty="0">
              <a:solidFill>
                <a:prstClr val="black"/>
              </a:solidFill>
            </a:endParaRPr>
          </a:p>
        </p:txBody>
      </p:sp>
    </p:spTree>
    <p:extLst>
      <p:ext uri="{BB962C8B-B14F-4D97-AF65-F5344CB8AC3E}">
        <p14:creationId xmlns:p14="http://schemas.microsoft.com/office/powerpoint/2010/main" val="200921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8</a:t>
            </a:fld>
            <a:endParaRPr lang="en-GB" dirty="0">
              <a:solidFill>
                <a:prstClr val="black"/>
              </a:solidFill>
            </a:endParaRPr>
          </a:p>
        </p:txBody>
      </p:sp>
    </p:spTree>
    <p:extLst>
      <p:ext uri="{BB962C8B-B14F-4D97-AF65-F5344CB8AC3E}">
        <p14:creationId xmlns:p14="http://schemas.microsoft.com/office/powerpoint/2010/main" val="2104006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Tjek slide om FKA</a:t>
            </a:r>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9</a:t>
            </a:fld>
            <a:endParaRPr lang="en-GB" dirty="0">
              <a:solidFill>
                <a:prstClr val="black"/>
              </a:solidFill>
            </a:endParaRPr>
          </a:p>
        </p:txBody>
      </p:sp>
    </p:spTree>
    <p:extLst>
      <p:ext uri="{BB962C8B-B14F-4D97-AF65-F5344CB8AC3E}">
        <p14:creationId xmlns:p14="http://schemas.microsoft.com/office/powerpoint/2010/main" val="2309092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16</a:t>
            </a:fld>
            <a:endParaRPr lang="en-GB" dirty="0">
              <a:solidFill>
                <a:prstClr val="black"/>
              </a:solidFill>
            </a:endParaRPr>
          </a:p>
        </p:txBody>
      </p:sp>
    </p:spTree>
    <p:extLst>
      <p:ext uri="{BB962C8B-B14F-4D97-AF65-F5344CB8AC3E}">
        <p14:creationId xmlns:p14="http://schemas.microsoft.com/office/powerpoint/2010/main" val="1232842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463635">
              <a:defRPr/>
            </a:pPr>
            <a:fld id="{A1F2F6E2-CA2D-40A7-8BE4-C30E5CF2054D}" type="slidenum">
              <a:rPr lang="en-GB">
                <a:solidFill>
                  <a:prstClr val="black"/>
                </a:solidFill>
              </a:rPr>
              <a:pPr defTabSz="463635">
                <a:defRPr/>
              </a:pPr>
              <a:t>24</a:t>
            </a:fld>
            <a:endParaRPr lang="en-GB" dirty="0">
              <a:solidFill>
                <a:prstClr val="black"/>
              </a:solidFill>
            </a:endParaRPr>
          </a:p>
        </p:txBody>
      </p:sp>
    </p:spTree>
    <p:extLst>
      <p:ext uri="{BB962C8B-B14F-4D97-AF65-F5344CB8AC3E}">
        <p14:creationId xmlns:p14="http://schemas.microsoft.com/office/powerpoint/2010/main" val="2206864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7.xml"/><Relationship Id="rId1" Type="http://schemas.openxmlformats.org/officeDocument/2006/relationships/tags" Target="../tags/tag31.xml"/><Relationship Id="rId4" Type="http://schemas.openxmlformats.org/officeDocument/2006/relationships/image" Target="../media/image5.emf"/></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2.emf"/><Relationship Id="rId4" Type="http://schemas.openxmlformats.org/officeDocument/2006/relationships/oleObject" Target="../embeddings/oleObject8.bin"/></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8.xml"/><Relationship Id="rId1" Type="http://schemas.openxmlformats.org/officeDocument/2006/relationships/tags" Target="../tags/tag38.xml"/><Relationship Id="rId4" Type="http://schemas.openxmlformats.org/officeDocument/2006/relationships/image" Target="../media/image5.emf"/></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2.emf"/><Relationship Id="rId4" Type="http://schemas.openxmlformats.org/officeDocument/2006/relationships/oleObject" Target="../embeddings/oleObject7.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2.emf"/><Relationship Id="rId4" Type="http://schemas.openxmlformats.org/officeDocument/2006/relationships/oleObject" Target="../embeddings/oleObject7.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2.emf"/><Relationship Id="rId4" Type="http://schemas.openxmlformats.org/officeDocument/2006/relationships/oleObject" Target="../embeddings/oleObject4.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3962497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32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9" name="Picture Placeholder 8">
            <a:extLst>
              <a:ext uri="{FF2B5EF4-FFF2-40B4-BE49-F238E27FC236}">
                <a16:creationId xmlns:a16="http://schemas.microsoft.com/office/drawing/2014/main" id="{88407A4D-6764-44B0-9C54-FDF1B1FD3FC7}"/>
              </a:ext>
            </a:extLst>
          </p:cNvPr>
          <p:cNvSpPr>
            <a:spLocks noGrp="1"/>
          </p:cNvSpPr>
          <p:nvPr>
            <p:ph type="pic" sz="quarter" idx="10" hasCustomPrompt="1"/>
          </p:nvPr>
        </p:nvSpPr>
        <p:spPr>
          <a:xfrm>
            <a:off x="0" y="0"/>
            <a:ext cx="12190413" cy="4129720"/>
          </a:xfrm>
          <a:prstGeom prst="rect">
            <a:avLst/>
          </a:prstGeom>
        </p:spPr>
        <p:txBody>
          <a:bodyPr anchor="ctr"/>
          <a:lstStyle>
            <a:lvl1pPr marL="0" indent="0" algn="ctr">
              <a:buNone/>
              <a:defRPr/>
            </a:lvl1pPr>
          </a:lstStyle>
          <a:p>
            <a:r>
              <a:rPr lang="en-GB" dirty="0"/>
              <a:t>[INDSÆT BILLEDE]</a:t>
            </a:r>
          </a:p>
        </p:txBody>
      </p:sp>
      <p:sp>
        <p:nvSpPr>
          <p:cNvPr id="11" name="Title Placeholder 1">
            <a:extLst>
              <a:ext uri="{FF2B5EF4-FFF2-40B4-BE49-F238E27FC236}">
                <a16:creationId xmlns:a16="http://schemas.microsoft.com/office/drawing/2014/main" id="{805CF76B-AFB4-44EE-A534-1C3AAE85F97A}"/>
              </a:ext>
            </a:extLst>
          </p:cNvPr>
          <p:cNvSpPr>
            <a:spLocks noGrp="1"/>
          </p:cNvSpPr>
          <p:nvPr>
            <p:ph type="title" hasCustomPrompt="1"/>
          </p:nvPr>
        </p:nvSpPr>
        <p:spPr bwMode="auto">
          <a:xfrm>
            <a:off x="777082" y="4221882"/>
            <a:ext cx="10639623" cy="586864"/>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sz="3200">
                <a:solidFill>
                  <a:srgbClr val="007476"/>
                </a:solidFill>
              </a:defRPr>
            </a:lvl1pPr>
          </a:lstStyle>
          <a:p>
            <a:pPr lvl="0"/>
            <a:r>
              <a:rPr lang="en-GB" noProof="0" dirty="0"/>
              <a:t>[</a:t>
            </a:r>
            <a:r>
              <a:rPr lang="en-GB" noProof="0" dirty="0" err="1"/>
              <a:t>Indsæt</a:t>
            </a:r>
            <a:r>
              <a:rPr lang="en-GB" noProof="0" dirty="0"/>
              <a:t> </a:t>
            </a:r>
            <a:r>
              <a:rPr lang="en-GB" noProof="0" dirty="0" err="1"/>
              <a:t>overskrift</a:t>
            </a:r>
            <a:r>
              <a:rPr lang="en-GB" noProof="0" dirty="0"/>
              <a:t>]</a:t>
            </a:r>
            <a:br>
              <a:rPr lang="en-GB" noProof="0" dirty="0"/>
            </a:br>
            <a:endParaRPr lang="en-GB" noProof="0" dirty="0"/>
          </a:p>
        </p:txBody>
      </p:sp>
      <p:sp>
        <p:nvSpPr>
          <p:cNvPr id="3" name="Text Placeholder 2">
            <a:extLst>
              <a:ext uri="{FF2B5EF4-FFF2-40B4-BE49-F238E27FC236}">
                <a16:creationId xmlns:a16="http://schemas.microsoft.com/office/drawing/2014/main" id="{4C5CFC3B-DCBA-43E9-AA3E-BDDCFF28FA6F}"/>
              </a:ext>
            </a:extLst>
          </p:cNvPr>
          <p:cNvSpPr>
            <a:spLocks noGrp="1"/>
          </p:cNvSpPr>
          <p:nvPr>
            <p:ph type="body" sz="quarter" idx="11" hasCustomPrompt="1"/>
          </p:nvPr>
        </p:nvSpPr>
        <p:spPr>
          <a:xfrm>
            <a:off x="777083" y="4808746"/>
            <a:ext cx="10639622" cy="415498"/>
          </a:xfrm>
          <a:prstGeom prst="rect">
            <a:avLst/>
          </a:prstGeom>
        </p:spPr>
        <p:txBody>
          <a:bodyPr lIns="0" tIns="0" rIns="0">
            <a:spAutoFit/>
          </a:bodyPr>
          <a:lstStyle>
            <a:lvl1pPr marL="0" marR="0" indent="0" algn="l" defTabSz="457189" rtl="0" eaLnBrk="1" fontAlgn="base" latinLnBrk="0" hangingPunct="1">
              <a:lnSpc>
                <a:spcPct val="100000"/>
              </a:lnSpc>
              <a:spcBef>
                <a:spcPct val="0"/>
              </a:spcBef>
              <a:spcAft>
                <a:spcPts val="1200"/>
              </a:spcAft>
              <a:buClrTx/>
              <a:buSzTx/>
              <a:buFont typeface="Verdana" pitchFamily="34" charset="0"/>
              <a:buNone/>
              <a:tabLst/>
              <a:defRPr sz="2600" b="1" cap="small" baseline="0">
                <a:solidFill>
                  <a:schemeClr val="bg2"/>
                </a:solidFill>
              </a:defRPr>
            </a:lvl1pPr>
          </a:lstStyle>
          <a:p>
            <a:pPr lvl="0"/>
            <a:r>
              <a:rPr lang="en-GB" sz="2400"/>
              <a:t>[indsæt eventuelt underoverskrift] </a:t>
            </a:r>
            <a:endParaRPr lang="en-GB" dirty="0"/>
          </a:p>
        </p:txBody>
      </p:sp>
    </p:spTree>
    <p:extLst>
      <p:ext uri="{BB962C8B-B14F-4D97-AF65-F5344CB8AC3E}">
        <p14:creationId xmlns:p14="http://schemas.microsoft.com/office/powerpoint/2010/main" val="387373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med slidenummer og logo">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5F9214FF-58C0-4585-A624-64FBF9241B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
        <p:nvSpPr>
          <p:cNvPr id="8" name="Rectangle: Diagonal Corners Rounded 12">
            <a:extLst>
              <a:ext uri="{FF2B5EF4-FFF2-40B4-BE49-F238E27FC236}">
                <a16:creationId xmlns:a16="http://schemas.microsoft.com/office/drawing/2014/main" id="{8ABDE06B-EDF8-4C9C-ACB8-971A2CD091E7}"/>
              </a:ext>
            </a:extLst>
          </p:cNvPr>
          <p:cNvSpPr/>
          <p:nvPr userDrawn="1"/>
        </p:nvSpPr>
        <p:spPr>
          <a:xfrm>
            <a:off x="10919650" y="6261713"/>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spTree>
    <p:extLst>
      <p:ext uri="{BB962C8B-B14F-4D97-AF65-F5344CB8AC3E}">
        <p14:creationId xmlns:p14="http://schemas.microsoft.com/office/powerpoint/2010/main" val="3769755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delt_blank ">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1D83C0EE-AA6E-45D5-995A-FF115A820E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75126" y="6199242"/>
            <a:ext cx="1028492" cy="380542"/>
          </a:xfrm>
          <a:prstGeom prst="rect">
            <a:avLst/>
          </a:prstGeom>
        </p:spPr>
      </p:pic>
      <p:sp>
        <p:nvSpPr>
          <p:cNvPr id="8" name="Rectangle: Diagonal Corners Rounded 12">
            <a:extLst>
              <a:ext uri="{FF2B5EF4-FFF2-40B4-BE49-F238E27FC236}">
                <a16:creationId xmlns:a16="http://schemas.microsoft.com/office/drawing/2014/main" id="{D6AD4EB9-87AC-4F95-A2A0-16B3B96F6FCC}"/>
              </a:ext>
            </a:extLst>
          </p:cNvPr>
          <p:cNvSpPr/>
          <p:nvPr userDrawn="1"/>
        </p:nvSpPr>
        <p:spPr>
          <a:xfrm>
            <a:off x="10919650" y="6261713"/>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sp>
        <p:nvSpPr>
          <p:cNvPr id="4" name="Picture Placeholder 6">
            <a:extLst>
              <a:ext uri="{FF2B5EF4-FFF2-40B4-BE49-F238E27FC236}">
                <a16:creationId xmlns:a16="http://schemas.microsoft.com/office/drawing/2014/main" id="{7C4C98E5-B780-4A31-A297-89359C48261F}"/>
              </a:ext>
            </a:extLst>
          </p:cNvPr>
          <p:cNvSpPr>
            <a:spLocks noGrp="1"/>
          </p:cNvSpPr>
          <p:nvPr>
            <p:ph type="pic" sz="quarter" idx="12" hasCustomPrompt="1"/>
          </p:nvPr>
        </p:nvSpPr>
        <p:spPr>
          <a:xfrm>
            <a:off x="1" y="0"/>
            <a:ext cx="5303118" cy="6859588"/>
          </a:xfrm>
          <a:prstGeom prst="rect">
            <a:avLst/>
          </a:prstGeom>
        </p:spPr>
        <p:txBody>
          <a:bodyPr/>
          <a:lstStyle>
            <a:lvl1pPr marL="0" indent="0">
              <a:buNone/>
              <a:defRPr/>
            </a:lvl1pPr>
          </a:lstStyle>
          <a:p>
            <a:r>
              <a:rPr lang="en-GB" dirty="0"/>
              <a:t>[INDSÆT BILLEDE]</a:t>
            </a:r>
          </a:p>
        </p:txBody>
      </p:sp>
    </p:spTree>
    <p:extLst>
      <p:ext uri="{BB962C8B-B14F-4D97-AF65-F5344CB8AC3E}">
        <p14:creationId xmlns:p14="http://schemas.microsoft.com/office/powerpoint/2010/main" val="909343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uden logo og slidenumm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43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med overskrift+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3798529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Tree>
    <p:extLst>
      <p:ext uri="{BB962C8B-B14F-4D97-AF65-F5344CB8AC3E}">
        <p14:creationId xmlns:p14="http://schemas.microsoft.com/office/powerpoint/2010/main" val="21502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delt indho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401176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
        <p:nvSpPr>
          <p:cNvPr id="7" name="Pladsholder til indhold 6">
            <a:extLst>
              <a:ext uri="{FF2B5EF4-FFF2-40B4-BE49-F238E27FC236}">
                <a16:creationId xmlns:a16="http://schemas.microsoft.com/office/drawing/2014/main" id="{576FC0D7-CC6C-4ECA-B4DB-A8070050E8D4}"/>
              </a:ext>
            </a:extLst>
          </p:cNvPr>
          <p:cNvSpPr>
            <a:spLocks noGrp="1"/>
          </p:cNvSpPr>
          <p:nvPr>
            <p:ph sz="quarter" idx="13"/>
          </p:nvPr>
        </p:nvSpPr>
        <p:spPr>
          <a:xfrm>
            <a:off x="782639" y="1412875"/>
            <a:ext cx="5024536" cy="4432300"/>
          </a:xfrm>
          <a:prstGeom prst="rect">
            <a:avLst/>
          </a:prstGeo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ladsholder til indhold 6">
            <a:extLst>
              <a:ext uri="{FF2B5EF4-FFF2-40B4-BE49-F238E27FC236}">
                <a16:creationId xmlns:a16="http://schemas.microsoft.com/office/drawing/2014/main" id="{76754D96-84F6-4739-BC8B-D054E3B177A8}"/>
              </a:ext>
            </a:extLst>
          </p:cNvPr>
          <p:cNvSpPr>
            <a:spLocks noGrp="1"/>
          </p:cNvSpPr>
          <p:nvPr>
            <p:ph sz="quarter" idx="14"/>
          </p:nvPr>
        </p:nvSpPr>
        <p:spPr>
          <a:xfrm>
            <a:off x="6383238" y="1412875"/>
            <a:ext cx="5024536" cy="4432300"/>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44823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283D5370-5828-47AE-907E-07C0825F5AB7}"/>
              </a:ext>
            </a:extLst>
          </p:cNvPr>
          <p:cNvGraphicFramePr>
            <a:graphicFrameLocks noChangeAspect="1"/>
          </p:cNvGraphicFramePr>
          <p:nvPr userDrawn="1">
            <p:custDataLst>
              <p:tags r:id="rId1"/>
            </p:custDataLst>
            <p:extLst>
              <p:ext uri="{D42A27DB-BD31-4B8C-83A1-F6EECF244321}">
                <p14:modId xmlns:p14="http://schemas.microsoft.com/office/powerpoint/2010/main" val="378489183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12" name="Object 11" hidden="1">
                        <a:extLst>
                          <a:ext uri="{FF2B5EF4-FFF2-40B4-BE49-F238E27FC236}">
                            <a16:creationId xmlns:a16="http://schemas.microsoft.com/office/drawing/2014/main" id="{283D5370-5828-47AE-907E-07C0825F5AB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itle Placeholder 1">
            <a:extLst>
              <a:ext uri="{FF2B5EF4-FFF2-40B4-BE49-F238E27FC236}">
                <a16:creationId xmlns:a16="http://schemas.microsoft.com/office/drawing/2014/main" id="{8D7CA159-F3DD-4BD6-9298-0A7CA1B58D00}"/>
              </a:ext>
            </a:extLst>
          </p:cNvPr>
          <p:cNvSpPr>
            <a:spLocks noGrp="1"/>
          </p:cNvSpPr>
          <p:nvPr>
            <p:ph type="title" hasCustomPrompt="1"/>
          </p:nvPr>
        </p:nvSpPr>
        <p:spPr bwMode="auto">
          <a:xfrm>
            <a:off x="777082" y="765497"/>
            <a:ext cx="10641600" cy="435845"/>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a:t>Title </a:t>
            </a:r>
          </a:p>
        </p:txBody>
      </p:sp>
      <p:sp>
        <p:nvSpPr>
          <p:cNvPr id="5" name="Text Placeholder 5">
            <a:extLst>
              <a:ext uri="{FF2B5EF4-FFF2-40B4-BE49-F238E27FC236}">
                <a16:creationId xmlns:a16="http://schemas.microsoft.com/office/drawing/2014/main" id="{D5A87149-6DB7-4203-8241-329E42F0B9AF}"/>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Tree>
    <p:extLst>
      <p:ext uri="{BB962C8B-B14F-4D97-AF65-F5344CB8AC3E}">
        <p14:creationId xmlns:p14="http://schemas.microsoft.com/office/powerpoint/2010/main" val="201243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3798529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528979"/>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a:t>
            </a:r>
            <a:r>
              <a:rPr lang="en-GB" noProof="0" dirty="0" err="1"/>
              <a:t>titel</a:t>
            </a:r>
            <a:endParaRPr lang="en-GB" noProof="0" dirty="0"/>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Tree>
    <p:extLst>
      <p:ext uri="{BB962C8B-B14F-4D97-AF65-F5344CB8AC3E}">
        <p14:creationId xmlns:p14="http://schemas.microsoft.com/office/powerpoint/2010/main" val="219211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37430030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74880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a:t>Title </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7" name="Text Placeholder 8">
            <a:extLst>
              <a:ext uri="{FF2B5EF4-FFF2-40B4-BE49-F238E27FC236}">
                <a16:creationId xmlns:a16="http://schemas.microsoft.com/office/drawing/2014/main" id="{B3B13EC4-0FC8-4F59-BF55-0676B701FFD7}"/>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Tree>
    <p:extLst>
      <p:ext uri="{BB962C8B-B14F-4D97-AF65-F5344CB8AC3E}">
        <p14:creationId xmlns:p14="http://schemas.microsoft.com/office/powerpoint/2010/main" val="297742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283D5370-5828-47AE-907E-07C0825F5AB7}"/>
              </a:ext>
            </a:extLst>
          </p:cNvPr>
          <p:cNvGraphicFramePr>
            <a:graphicFrameLocks noChangeAspect="1"/>
          </p:cNvGraphicFramePr>
          <p:nvPr userDrawn="1">
            <p:custDataLst>
              <p:tags r:id="rId1"/>
            </p:custDataLst>
            <p:extLst>
              <p:ext uri="{D42A27DB-BD31-4B8C-83A1-F6EECF244321}">
                <p14:modId xmlns:p14="http://schemas.microsoft.com/office/powerpoint/2010/main" val="378489183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12" name="Object 11" hidden="1">
                        <a:extLst>
                          <a:ext uri="{FF2B5EF4-FFF2-40B4-BE49-F238E27FC236}">
                            <a16:creationId xmlns:a16="http://schemas.microsoft.com/office/drawing/2014/main" id="{283D5370-5828-47AE-907E-07C0825F5AB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itle Placeholder 1">
            <a:extLst>
              <a:ext uri="{FF2B5EF4-FFF2-40B4-BE49-F238E27FC236}">
                <a16:creationId xmlns:a16="http://schemas.microsoft.com/office/drawing/2014/main" id="{8D7CA159-F3DD-4BD6-9298-0A7CA1B58D00}"/>
              </a:ext>
            </a:extLst>
          </p:cNvPr>
          <p:cNvSpPr>
            <a:spLocks noGrp="1"/>
          </p:cNvSpPr>
          <p:nvPr>
            <p:ph type="title" hasCustomPrompt="1"/>
          </p:nvPr>
        </p:nvSpPr>
        <p:spPr bwMode="auto">
          <a:xfrm>
            <a:off x="777082" y="452543"/>
            <a:ext cx="10641600" cy="74880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a:t>Title </a:t>
            </a:r>
          </a:p>
        </p:txBody>
      </p:sp>
      <p:sp>
        <p:nvSpPr>
          <p:cNvPr id="5" name="Text Placeholder 5">
            <a:extLst>
              <a:ext uri="{FF2B5EF4-FFF2-40B4-BE49-F238E27FC236}">
                <a16:creationId xmlns:a16="http://schemas.microsoft.com/office/drawing/2014/main" id="{D5A87149-6DB7-4203-8241-329E42F0B9AF}"/>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Tree>
    <p:extLst>
      <p:ext uri="{BB962C8B-B14F-4D97-AF65-F5344CB8AC3E}">
        <p14:creationId xmlns:p14="http://schemas.microsoft.com/office/powerpoint/2010/main" val="75642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_med overskrift+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209231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Tree>
    <p:extLst>
      <p:ext uri="{BB962C8B-B14F-4D97-AF65-F5344CB8AC3E}">
        <p14:creationId xmlns:p14="http://schemas.microsoft.com/office/powerpoint/2010/main" val="524600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uden billede">
    <p:spTree>
      <p:nvGrpSpPr>
        <p:cNvPr id="1" name=""/>
        <p:cNvGrpSpPr/>
        <p:nvPr/>
      </p:nvGrpSpPr>
      <p:grpSpPr>
        <a:xfrm>
          <a:off x="0" y="0"/>
          <a:ext cx="0" cy="0"/>
          <a:chOff x="0" y="0"/>
          <a:chExt cx="0" cy="0"/>
        </a:xfrm>
      </p:grpSpPr>
      <p:sp>
        <p:nvSpPr>
          <p:cNvPr id="10" name="Pladsholder til tekst 9"/>
          <p:cNvSpPr>
            <a:spLocks noGrp="1"/>
          </p:cNvSpPr>
          <p:nvPr>
            <p:ph type="body" sz="quarter" idx="10" hasCustomPrompt="1"/>
          </p:nvPr>
        </p:nvSpPr>
        <p:spPr>
          <a:xfrm>
            <a:off x="1673801" y="2517407"/>
            <a:ext cx="8842812" cy="1128412"/>
          </a:xfrm>
          <a:prstGeom prst="rect">
            <a:avLst/>
          </a:prstGeom>
        </p:spPr>
        <p:txBody>
          <a:bodyPr anchor="ctr" anchorCtr="0"/>
          <a:lstStyle>
            <a:lvl1pPr marL="0" indent="0" algn="ctr">
              <a:buNone/>
              <a:defRPr sz="4400">
                <a:solidFill>
                  <a:schemeClr val="bg1"/>
                </a:solidFill>
              </a:defRPr>
            </a:lvl1pPr>
          </a:lstStyle>
          <a:p>
            <a:pPr lvl="0"/>
            <a:r>
              <a:rPr lang="da-DK" dirty="0"/>
              <a:t>Overskrift</a:t>
            </a:r>
          </a:p>
        </p:txBody>
      </p:sp>
      <p:sp>
        <p:nvSpPr>
          <p:cNvPr id="11" name="Pladsholder til tekst 9"/>
          <p:cNvSpPr>
            <a:spLocks noGrp="1"/>
          </p:cNvSpPr>
          <p:nvPr>
            <p:ph type="body" sz="quarter" idx="11" hasCustomPrompt="1"/>
          </p:nvPr>
        </p:nvSpPr>
        <p:spPr>
          <a:xfrm>
            <a:off x="1657008" y="3645818"/>
            <a:ext cx="8842812" cy="794433"/>
          </a:xfrm>
          <a:prstGeom prst="rect">
            <a:avLst/>
          </a:prstGeom>
        </p:spPr>
        <p:txBody>
          <a:bodyPr anchor="ctr" anchorCtr="0"/>
          <a:lstStyle>
            <a:lvl1pPr marL="0" indent="0" algn="ctr">
              <a:buNone/>
              <a:defRPr sz="3200">
                <a:solidFill>
                  <a:srgbClr val="0A5A5F"/>
                </a:solidFill>
              </a:defRPr>
            </a:lvl1pPr>
          </a:lstStyle>
          <a:p>
            <a:pPr lvl="0"/>
            <a:r>
              <a:rPr lang="da-DK" dirty="0"/>
              <a:t>Underoverskrift</a:t>
            </a:r>
          </a:p>
        </p:txBody>
      </p:sp>
    </p:spTree>
    <p:extLst>
      <p:ext uri="{BB962C8B-B14F-4D97-AF65-F5344CB8AC3E}">
        <p14:creationId xmlns:p14="http://schemas.microsoft.com/office/powerpoint/2010/main" val="2907815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10" name="Pladsholder til tekst 9"/>
          <p:cNvSpPr>
            <a:spLocks noGrp="1"/>
          </p:cNvSpPr>
          <p:nvPr>
            <p:ph type="body" sz="quarter" idx="10" hasCustomPrompt="1"/>
          </p:nvPr>
        </p:nvSpPr>
        <p:spPr>
          <a:xfrm>
            <a:off x="1673801" y="2625541"/>
            <a:ext cx="8842812" cy="1608509"/>
          </a:xfrm>
          <a:prstGeom prst="rect">
            <a:avLst/>
          </a:prstGeom>
        </p:spPr>
        <p:txBody>
          <a:bodyPr anchor="ctr" anchorCtr="0"/>
          <a:lstStyle>
            <a:lvl1pPr marL="0" indent="0" algn="ctr">
              <a:buNone/>
              <a:defRPr sz="5499">
                <a:solidFill>
                  <a:schemeClr val="bg1"/>
                </a:solidFill>
              </a:defRPr>
            </a:lvl1pPr>
          </a:lstStyle>
          <a:p>
            <a:pPr lvl="0"/>
            <a:r>
              <a:rPr lang="da-DK" dirty="0"/>
              <a:t>Overskrift</a:t>
            </a:r>
          </a:p>
        </p:txBody>
      </p:sp>
      <p:sp>
        <p:nvSpPr>
          <p:cNvPr id="11" name="Pladsholder til tekst 9"/>
          <p:cNvSpPr>
            <a:spLocks noGrp="1"/>
          </p:cNvSpPr>
          <p:nvPr>
            <p:ph type="body" sz="quarter" idx="11" hasCustomPrompt="1"/>
          </p:nvPr>
        </p:nvSpPr>
        <p:spPr>
          <a:xfrm>
            <a:off x="1673801" y="5761504"/>
            <a:ext cx="8842812" cy="794433"/>
          </a:xfrm>
          <a:prstGeom prst="rect">
            <a:avLst/>
          </a:prstGeom>
        </p:spPr>
        <p:txBody>
          <a:bodyPr anchor="ctr" anchorCtr="0"/>
          <a:lstStyle>
            <a:lvl1pPr marL="0" indent="0" algn="ctr">
              <a:buNone/>
              <a:defRPr sz="2800">
                <a:solidFill>
                  <a:schemeClr val="bg1"/>
                </a:solidFill>
              </a:defRPr>
            </a:lvl1pPr>
          </a:lstStyle>
          <a:p>
            <a:pPr lvl="0"/>
            <a:r>
              <a:rPr lang="da-DK" dirty="0"/>
              <a:t>Underrubrik</a:t>
            </a:r>
          </a:p>
        </p:txBody>
      </p:sp>
    </p:spTree>
    <p:extLst>
      <p:ext uri="{BB962C8B-B14F-4D97-AF65-F5344CB8AC3E}">
        <p14:creationId xmlns:p14="http://schemas.microsoft.com/office/powerpoint/2010/main" val="7423369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15:guide id="1" orient="horz" pos="388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slide">
    <p:spTree>
      <p:nvGrpSpPr>
        <p:cNvPr id="1" name=""/>
        <p:cNvGrpSpPr/>
        <p:nvPr/>
      </p:nvGrpSpPr>
      <p:grpSpPr>
        <a:xfrm>
          <a:off x="0" y="0"/>
          <a:ext cx="0" cy="0"/>
          <a:chOff x="0" y="0"/>
          <a:chExt cx="0" cy="0"/>
        </a:xfrm>
      </p:grpSpPr>
      <p:sp>
        <p:nvSpPr>
          <p:cNvPr id="12" name="Pladsholder til indhold 11"/>
          <p:cNvSpPr>
            <a:spLocks noGrp="1"/>
          </p:cNvSpPr>
          <p:nvPr>
            <p:ph sz="quarter" idx="10" hasCustomPrompt="1"/>
          </p:nvPr>
        </p:nvSpPr>
        <p:spPr>
          <a:xfrm>
            <a:off x="525526" y="1665674"/>
            <a:ext cx="11149016" cy="4501604"/>
          </a:xfrm>
          <a:prstGeom prst="rect">
            <a:avLst/>
          </a:prstGeom>
        </p:spPr>
        <p:txBody>
          <a:bodyPr/>
          <a:lstStyle>
            <a:lvl1pPr>
              <a:lnSpc>
                <a:spcPct val="100000"/>
              </a:lnSpc>
              <a:spcBef>
                <a:spcPts val="0"/>
              </a:spcBef>
              <a:spcAft>
                <a:spcPts val="600"/>
              </a:spcAft>
              <a:defRPr>
                <a:solidFill>
                  <a:schemeClr val="tx1"/>
                </a:solidFill>
              </a:defRPr>
            </a:lvl1pPr>
            <a:lvl2pPr marL="449218" indent="-182545">
              <a:lnSpc>
                <a:spcPct val="100000"/>
              </a:lnSpc>
              <a:spcBef>
                <a:spcPts val="0"/>
              </a:spcBef>
              <a:spcAft>
                <a:spcPts val="600"/>
              </a:spcAft>
              <a:buFont typeface="Arial" panose="020B0604020202020204" pitchFamily="34" charset="0"/>
              <a:buChar char="•"/>
              <a:defRPr sz="2400">
                <a:solidFill>
                  <a:schemeClr val="tx1"/>
                </a:solidFill>
              </a:defRPr>
            </a:lvl2pPr>
            <a:lvl3pPr marL="715891" indent="-180957">
              <a:lnSpc>
                <a:spcPct val="100000"/>
              </a:lnSpc>
              <a:spcBef>
                <a:spcPts val="0"/>
              </a:spcBef>
              <a:spcAft>
                <a:spcPts val="600"/>
              </a:spcAft>
              <a:defRPr sz="2200">
                <a:solidFill>
                  <a:schemeClr val="tx1"/>
                </a:solidFill>
              </a:defRPr>
            </a:lvl3pPr>
            <a:lvl4pPr>
              <a:defRPr>
                <a:solidFill>
                  <a:schemeClr val="tx1"/>
                </a:solidFill>
              </a:defRPr>
            </a:lvl4pPr>
            <a:lvl5pPr>
              <a:defRPr>
                <a:solidFill>
                  <a:schemeClr val="tx1"/>
                </a:solidFill>
              </a:defRPr>
            </a:lvl5pPr>
          </a:lstStyle>
          <a:p>
            <a:pPr lvl="0"/>
            <a:r>
              <a:rPr lang="da-DK" dirty="0"/>
              <a:t>Brødtekst</a:t>
            </a:r>
          </a:p>
          <a:p>
            <a:pPr lvl="1"/>
            <a:r>
              <a:rPr lang="da-DK" dirty="0"/>
              <a:t>Andet niveau</a:t>
            </a:r>
          </a:p>
          <a:p>
            <a:pPr lvl="2"/>
            <a:r>
              <a:rPr lang="da-DK" dirty="0"/>
              <a:t>Tredje niveau</a:t>
            </a:r>
          </a:p>
        </p:txBody>
      </p:sp>
      <p:sp>
        <p:nvSpPr>
          <p:cNvPr id="14" name="Pladsholder til tekst 13"/>
          <p:cNvSpPr>
            <a:spLocks noGrp="1"/>
          </p:cNvSpPr>
          <p:nvPr>
            <p:ph type="body" sz="quarter" idx="11" hasCustomPrompt="1"/>
          </p:nvPr>
        </p:nvSpPr>
        <p:spPr>
          <a:xfrm>
            <a:off x="525526" y="291310"/>
            <a:ext cx="11149017" cy="1068635"/>
          </a:xfrm>
          <a:prstGeom prst="rect">
            <a:avLst/>
          </a:prstGeom>
        </p:spPr>
        <p:txBody>
          <a:bodyPr anchor="ctr"/>
          <a:lstStyle>
            <a:lvl1pPr marL="0" indent="0">
              <a:buNone/>
              <a:defRPr sz="4400">
                <a:latin typeface="+mj-lt"/>
              </a:defRPr>
            </a:lvl1pPr>
          </a:lstStyle>
          <a:p>
            <a:pPr lvl="0"/>
            <a:r>
              <a:rPr lang="da-DK" dirty="0"/>
              <a:t>Overskrift</a:t>
            </a:r>
          </a:p>
        </p:txBody>
      </p:sp>
    </p:spTree>
    <p:extLst>
      <p:ext uri="{BB962C8B-B14F-4D97-AF65-F5344CB8AC3E}">
        <p14:creationId xmlns:p14="http://schemas.microsoft.com/office/powerpoint/2010/main" val="31414173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15:guide id="2" pos="325">
          <p15:clr>
            <a:srgbClr val="FBAE40"/>
          </p15:clr>
        </p15:guide>
        <p15:guide id="3" orient="horz" pos="2161">
          <p15:clr>
            <a:srgbClr val="FBAE40"/>
          </p15:clr>
        </p15:guide>
        <p15:guide id="4" pos="7354">
          <p15:clr>
            <a:srgbClr val="FBAE40"/>
          </p15:clr>
        </p15:guide>
        <p15:guide id="5" orient="horz" pos="1049">
          <p15:clr>
            <a:srgbClr val="FBAE40"/>
          </p15:clr>
        </p15:guide>
        <p15:guide id="6" orient="horz" pos="3885">
          <p15:clr>
            <a:srgbClr val="FBAE40"/>
          </p15:clr>
        </p15:guide>
        <p15:guide id="7" orient="horz" pos="6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slide">
    <p:spTree>
      <p:nvGrpSpPr>
        <p:cNvPr id="1" name=""/>
        <p:cNvGrpSpPr/>
        <p:nvPr/>
      </p:nvGrpSpPr>
      <p:grpSpPr>
        <a:xfrm>
          <a:off x="0" y="0"/>
          <a:ext cx="0" cy="0"/>
          <a:chOff x="0" y="0"/>
          <a:chExt cx="0" cy="0"/>
        </a:xfrm>
      </p:grpSpPr>
      <p:sp>
        <p:nvSpPr>
          <p:cNvPr id="12" name="Pladsholder til indhold 11"/>
          <p:cNvSpPr>
            <a:spLocks noGrp="1"/>
          </p:cNvSpPr>
          <p:nvPr>
            <p:ph sz="quarter" idx="10" hasCustomPrompt="1"/>
          </p:nvPr>
        </p:nvSpPr>
        <p:spPr>
          <a:xfrm>
            <a:off x="525526" y="1665674"/>
            <a:ext cx="11149016" cy="4501604"/>
          </a:xfrm>
          <a:prstGeom prst="rect">
            <a:avLst/>
          </a:prstGeom>
        </p:spPr>
        <p:txBody>
          <a:bodyPr/>
          <a:lstStyle>
            <a:lvl1pPr>
              <a:lnSpc>
                <a:spcPct val="100000"/>
              </a:lnSpc>
              <a:spcBef>
                <a:spcPts val="0"/>
              </a:spcBef>
              <a:spcAft>
                <a:spcPts val="600"/>
              </a:spcAft>
              <a:defRPr>
                <a:solidFill>
                  <a:schemeClr val="tx1"/>
                </a:solidFill>
              </a:defRPr>
            </a:lvl1pPr>
            <a:lvl2pPr marL="449218" indent="-182545">
              <a:lnSpc>
                <a:spcPct val="100000"/>
              </a:lnSpc>
              <a:spcBef>
                <a:spcPts val="0"/>
              </a:spcBef>
              <a:spcAft>
                <a:spcPts val="600"/>
              </a:spcAft>
              <a:buFont typeface="Arial" panose="020B0604020202020204" pitchFamily="34" charset="0"/>
              <a:buChar char="•"/>
              <a:defRPr sz="2400">
                <a:solidFill>
                  <a:schemeClr val="tx1"/>
                </a:solidFill>
              </a:defRPr>
            </a:lvl2pPr>
            <a:lvl3pPr marL="715891" indent="-180957">
              <a:lnSpc>
                <a:spcPct val="100000"/>
              </a:lnSpc>
              <a:spcBef>
                <a:spcPts val="0"/>
              </a:spcBef>
              <a:spcAft>
                <a:spcPts val="600"/>
              </a:spcAft>
              <a:defRPr sz="2200">
                <a:solidFill>
                  <a:schemeClr val="tx1"/>
                </a:solidFill>
              </a:defRPr>
            </a:lvl3pPr>
            <a:lvl4pPr>
              <a:defRPr>
                <a:solidFill>
                  <a:schemeClr val="tx1"/>
                </a:solidFill>
              </a:defRPr>
            </a:lvl4pPr>
            <a:lvl5pPr>
              <a:defRPr>
                <a:solidFill>
                  <a:schemeClr val="tx1"/>
                </a:solidFill>
              </a:defRPr>
            </a:lvl5pPr>
          </a:lstStyle>
          <a:p>
            <a:pPr lvl="0"/>
            <a:r>
              <a:rPr lang="da-DK" dirty="0"/>
              <a:t>Brødtekst</a:t>
            </a:r>
          </a:p>
          <a:p>
            <a:pPr lvl="1"/>
            <a:r>
              <a:rPr lang="da-DK" dirty="0"/>
              <a:t>Andet niveau</a:t>
            </a:r>
          </a:p>
          <a:p>
            <a:pPr lvl="2"/>
            <a:r>
              <a:rPr lang="da-DK" dirty="0"/>
              <a:t>Tredje niveau</a:t>
            </a:r>
          </a:p>
        </p:txBody>
      </p:sp>
      <p:sp>
        <p:nvSpPr>
          <p:cNvPr id="14" name="Pladsholder til tekst 13"/>
          <p:cNvSpPr>
            <a:spLocks noGrp="1"/>
          </p:cNvSpPr>
          <p:nvPr>
            <p:ph type="body" sz="quarter" idx="11" hasCustomPrompt="1"/>
          </p:nvPr>
        </p:nvSpPr>
        <p:spPr>
          <a:xfrm>
            <a:off x="525526" y="291310"/>
            <a:ext cx="11149017" cy="1068635"/>
          </a:xfrm>
          <a:prstGeom prst="rect">
            <a:avLst/>
          </a:prstGeom>
        </p:spPr>
        <p:txBody>
          <a:bodyPr anchor="ctr"/>
          <a:lstStyle>
            <a:lvl1pPr marL="0" indent="0">
              <a:buNone/>
              <a:defRPr sz="4400">
                <a:latin typeface="+mj-lt"/>
              </a:defRPr>
            </a:lvl1pPr>
          </a:lstStyle>
          <a:p>
            <a:pPr lvl="0"/>
            <a:r>
              <a:rPr lang="da-DK" dirty="0"/>
              <a:t>Overskrift</a:t>
            </a:r>
          </a:p>
        </p:txBody>
      </p:sp>
    </p:spTree>
    <p:extLst>
      <p:ext uri="{BB962C8B-B14F-4D97-AF65-F5344CB8AC3E}">
        <p14:creationId xmlns:p14="http://schemas.microsoft.com/office/powerpoint/2010/main" val="27949112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15:guide id="2" pos="325">
          <p15:clr>
            <a:srgbClr val="FBAE40"/>
          </p15:clr>
        </p15:guide>
        <p15:guide id="3" orient="horz" pos="2160">
          <p15:clr>
            <a:srgbClr val="FBAE40"/>
          </p15:clr>
        </p15:guide>
        <p15:guide id="4" pos="7355">
          <p15:clr>
            <a:srgbClr val="FBAE40"/>
          </p15:clr>
        </p15:guide>
        <p15:guide id="5" orient="horz" pos="1049">
          <p15:clr>
            <a:srgbClr val="FBAE40"/>
          </p15:clr>
        </p15:guide>
        <p15:guide id="6" orient="horz" pos="3884">
          <p15:clr>
            <a:srgbClr val="FBAE40"/>
          </p15:clr>
        </p15:guide>
        <p15:guide id="7" orient="horz" pos="6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_med overskrift+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3798529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_med overskrift+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135435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
        <p:nvSpPr>
          <p:cNvPr id="8" name="Pladsholder til indhold 6">
            <a:extLst>
              <a:ext uri="{FF2B5EF4-FFF2-40B4-BE49-F238E27FC236}">
                <a16:creationId xmlns:a16="http://schemas.microsoft.com/office/drawing/2014/main" id="{A455C4AB-0128-43F5-99AA-BC2A98196BE9}"/>
              </a:ext>
            </a:extLst>
          </p:cNvPr>
          <p:cNvSpPr>
            <a:spLocks noGrp="1"/>
          </p:cNvSpPr>
          <p:nvPr>
            <p:ph sz="quarter" idx="13"/>
          </p:nvPr>
        </p:nvSpPr>
        <p:spPr>
          <a:xfrm>
            <a:off x="782639" y="1412875"/>
            <a:ext cx="10652124" cy="4432300"/>
          </a:xfrm>
          <a:prstGeom prst="rect">
            <a:avLst/>
          </a:prstGeom>
        </p:spPr>
        <p:txBody>
          <a:bodyPr/>
          <a:lstStyle/>
          <a:p>
            <a:pPr lvl="0"/>
            <a:r>
              <a:rPr lang="da-DK" dirty="0"/>
              <a:t>Klik for at redigere teksttypografierne i masteren</a:t>
            </a:r>
          </a:p>
        </p:txBody>
      </p:sp>
    </p:spTree>
    <p:extLst>
      <p:ext uri="{BB962C8B-B14F-4D97-AF65-F5344CB8AC3E}">
        <p14:creationId xmlns:p14="http://schemas.microsoft.com/office/powerpoint/2010/main" val="346852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delt indho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401176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10641600"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8" y="838200"/>
            <a:ext cx="10652125"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
        <p:nvSpPr>
          <p:cNvPr id="7" name="Pladsholder til indhold 6">
            <a:extLst>
              <a:ext uri="{FF2B5EF4-FFF2-40B4-BE49-F238E27FC236}">
                <a16:creationId xmlns:a16="http://schemas.microsoft.com/office/drawing/2014/main" id="{576FC0D7-CC6C-4ECA-B4DB-A8070050E8D4}"/>
              </a:ext>
            </a:extLst>
          </p:cNvPr>
          <p:cNvSpPr>
            <a:spLocks noGrp="1"/>
          </p:cNvSpPr>
          <p:nvPr>
            <p:ph sz="quarter" idx="13"/>
          </p:nvPr>
        </p:nvSpPr>
        <p:spPr>
          <a:xfrm>
            <a:off x="782639" y="1412875"/>
            <a:ext cx="5024536" cy="4432300"/>
          </a:xfrm>
          <a:prstGeom prst="rect">
            <a:avLst/>
          </a:prstGeo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ladsholder til indhold 6">
            <a:extLst>
              <a:ext uri="{FF2B5EF4-FFF2-40B4-BE49-F238E27FC236}">
                <a16:creationId xmlns:a16="http://schemas.microsoft.com/office/drawing/2014/main" id="{76754D96-84F6-4739-BC8B-D054E3B177A8}"/>
              </a:ext>
            </a:extLst>
          </p:cNvPr>
          <p:cNvSpPr>
            <a:spLocks noGrp="1"/>
          </p:cNvSpPr>
          <p:nvPr>
            <p:ph sz="quarter" idx="14"/>
          </p:nvPr>
        </p:nvSpPr>
        <p:spPr>
          <a:xfrm>
            <a:off x="6383238" y="1412875"/>
            <a:ext cx="5024536" cy="4432300"/>
          </a:xfrm>
          <a:prstGeom prst="rect">
            <a:avLst/>
          </a:prstGeo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81708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Uden indholdsboks og underoverskri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283D5370-5828-47AE-907E-07C0825F5AB7}"/>
              </a:ext>
            </a:extLst>
          </p:cNvPr>
          <p:cNvGraphicFramePr>
            <a:graphicFrameLocks noChangeAspect="1"/>
          </p:cNvGraphicFramePr>
          <p:nvPr userDrawn="1">
            <p:custDataLst>
              <p:tags r:id="rId1"/>
            </p:custDataLst>
            <p:extLst>
              <p:ext uri="{D42A27DB-BD31-4B8C-83A1-F6EECF244321}">
                <p14:modId xmlns:p14="http://schemas.microsoft.com/office/powerpoint/2010/main" val="378489183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12" name="Object 11" hidden="1">
                        <a:extLst>
                          <a:ext uri="{FF2B5EF4-FFF2-40B4-BE49-F238E27FC236}">
                            <a16:creationId xmlns:a16="http://schemas.microsoft.com/office/drawing/2014/main" id="{283D5370-5828-47AE-907E-07C0825F5AB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itle Placeholder 1">
            <a:extLst>
              <a:ext uri="{FF2B5EF4-FFF2-40B4-BE49-F238E27FC236}">
                <a16:creationId xmlns:a16="http://schemas.microsoft.com/office/drawing/2014/main" id="{8D7CA159-F3DD-4BD6-9298-0A7CA1B58D00}"/>
              </a:ext>
            </a:extLst>
          </p:cNvPr>
          <p:cNvSpPr>
            <a:spLocks noGrp="1"/>
          </p:cNvSpPr>
          <p:nvPr>
            <p:ph type="title" hasCustomPrompt="1"/>
          </p:nvPr>
        </p:nvSpPr>
        <p:spPr bwMode="auto">
          <a:xfrm>
            <a:off x="777082" y="765497"/>
            <a:ext cx="10641600" cy="435845"/>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Overskrift</a:t>
            </a:r>
            <a:endParaRPr lang="en-GB" noProof="0" dirty="0"/>
          </a:p>
        </p:txBody>
      </p:sp>
      <p:sp>
        <p:nvSpPr>
          <p:cNvPr id="5" name="Text Placeholder 5">
            <a:extLst>
              <a:ext uri="{FF2B5EF4-FFF2-40B4-BE49-F238E27FC236}">
                <a16:creationId xmlns:a16="http://schemas.microsoft.com/office/drawing/2014/main" id="{D5A87149-6DB7-4203-8241-329E42F0B9AF}"/>
              </a:ext>
            </a:extLst>
          </p:cNvPr>
          <p:cNvSpPr>
            <a:spLocks noGrp="1"/>
          </p:cNvSpPr>
          <p:nvPr>
            <p:ph type="body" sz="quarter" idx="10" hasCustomPrompt="1"/>
          </p:nvPr>
        </p:nvSpPr>
        <p:spPr>
          <a:xfrm>
            <a:off x="771730" y="117475"/>
            <a:ext cx="10651919"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Tree>
    <p:extLst>
      <p:ext uri="{BB962C8B-B14F-4D97-AF65-F5344CB8AC3E}">
        <p14:creationId xmlns:p14="http://schemas.microsoft.com/office/powerpoint/2010/main" val="240405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 og 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1607833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5376018" y="452543"/>
            <a:ext cx="6042664" cy="74880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a:t>Indsæt titel</a:t>
            </a:r>
            <a:endParaRPr lang="en-GB" noProof="0" dirty="0"/>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5375126" y="117475"/>
            <a:ext cx="6048523"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5375126" y="6646562"/>
            <a:ext cx="6048524" cy="191102"/>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7" name="Picture Placeholder 6">
            <a:extLst>
              <a:ext uri="{FF2B5EF4-FFF2-40B4-BE49-F238E27FC236}">
                <a16:creationId xmlns:a16="http://schemas.microsoft.com/office/drawing/2014/main" id="{582AB5D5-86F5-42F4-ACF6-35921C578937}"/>
              </a:ext>
            </a:extLst>
          </p:cNvPr>
          <p:cNvSpPr>
            <a:spLocks noGrp="1"/>
          </p:cNvSpPr>
          <p:nvPr>
            <p:ph type="pic" sz="quarter" idx="12" hasCustomPrompt="1"/>
          </p:nvPr>
        </p:nvSpPr>
        <p:spPr>
          <a:xfrm>
            <a:off x="0" y="0"/>
            <a:ext cx="5370513" cy="6859588"/>
          </a:xfrm>
          <a:prstGeom prst="rect">
            <a:avLst/>
          </a:prstGeom>
        </p:spPr>
        <p:txBody>
          <a:bodyPr/>
          <a:lstStyle>
            <a:lvl1pPr marL="0" indent="0">
              <a:buNone/>
              <a:defRPr/>
            </a:lvl1pPr>
          </a:lstStyle>
          <a:p>
            <a:r>
              <a:rPr lang="en-GB" dirty="0"/>
              <a:t>[INDSÆT BILLEDE]</a:t>
            </a:r>
          </a:p>
        </p:txBody>
      </p:sp>
      <p:sp>
        <p:nvSpPr>
          <p:cNvPr id="8" name="Pladsholder til tekst 14">
            <a:extLst>
              <a:ext uri="{FF2B5EF4-FFF2-40B4-BE49-F238E27FC236}">
                <a16:creationId xmlns:a16="http://schemas.microsoft.com/office/drawing/2014/main" id="{645622F1-E48A-442D-9538-5E9A96AA4E33}"/>
              </a:ext>
            </a:extLst>
          </p:cNvPr>
          <p:cNvSpPr>
            <a:spLocks noGrp="1"/>
          </p:cNvSpPr>
          <p:nvPr>
            <p:ph type="body" sz="quarter" idx="13" hasCustomPrompt="1"/>
          </p:nvPr>
        </p:nvSpPr>
        <p:spPr>
          <a:xfrm>
            <a:off x="5386239" y="838200"/>
            <a:ext cx="6048524"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Tree>
    <p:extLst>
      <p:ext uri="{BB962C8B-B14F-4D97-AF65-F5344CB8AC3E}">
        <p14:creationId xmlns:p14="http://schemas.microsoft.com/office/powerpoint/2010/main" val="2520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1442614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5376018" y="790470"/>
            <a:ext cx="6042664" cy="335068"/>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OVerskrift</a:t>
            </a:r>
            <a:endParaRPr lang="en-GB" noProof="0" dirty="0"/>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5375126" y="117475"/>
            <a:ext cx="6048523"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5375126" y="6646562"/>
            <a:ext cx="6048524" cy="191102"/>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7" name="Picture Placeholder 6">
            <a:extLst>
              <a:ext uri="{FF2B5EF4-FFF2-40B4-BE49-F238E27FC236}">
                <a16:creationId xmlns:a16="http://schemas.microsoft.com/office/drawing/2014/main" id="{582AB5D5-86F5-42F4-ACF6-35921C578937}"/>
              </a:ext>
            </a:extLst>
          </p:cNvPr>
          <p:cNvSpPr>
            <a:spLocks noGrp="1"/>
          </p:cNvSpPr>
          <p:nvPr>
            <p:ph type="pic" sz="quarter" idx="12" hasCustomPrompt="1"/>
          </p:nvPr>
        </p:nvSpPr>
        <p:spPr>
          <a:xfrm>
            <a:off x="0" y="0"/>
            <a:ext cx="5370513" cy="6859588"/>
          </a:xfrm>
          <a:prstGeom prst="rect">
            <a:avLst/>
          </a:prstGeom>
        </p:spPr>
        <p:txBody>
          <a:bodyPr/>
          <a:lstStyle>
            <a:lvl1pPr marL="0" indent="0">
              <a:buNone/>
              <a:defRPr/>
            </a:lvl1pPr>
          </a:lstStyle>
          <a:p>
            <a:r>
              <a:rPr lang="en-GB" dirty="0"/>
              <a:t>[INDSÆT BILLEDE]</a:t>
            </a:r>
          </a:p>
        </p:txBody>
      </p:sp>
    </p:spTree>
    <p:extLst>
      <p:ext uri="{BB962C8B-B14F-4D97-AF65-F5344CB8AC3E}">
        <p14:creationId xmlns:p14="http://schemas.microsoft.com/office/powerpoint/2010/main" val="2533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 og underoverskrif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D5E592-F81B-4B2A-A465-1170B9F662BF}"/>
              </a:ext>
            </a:extLst>
          </p:cNvPr>
          <p:cNvGraphicFramePr>
            <a:graphicFrameLocks noChangeAspect="1"/>
          </p:cNvGraphicFramePr>
          <p:nvPr userDrawn="1">
            <p:custDataLst>
              <p:tags r:id="rId1"/>
            </p:custDataLst>
            <p:extLst>
              <p:ext uri="{D42A27DB-BD31-4B8C-83A1-F6EECF244321}">
                <p14:modId xmlns:p14="http://schemas.microsoft.com/office/powerpoint/2010/main" val="608203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5" name="Object 4" hidden="1">
                        <a:extLst>
                          <a:ext uri="{FF2B5EF4-FFF2-40B4-BE49-F238E27FC236}">
                            <a16:creationId xmlns:a16="http://schemas.microsoft.com/office/drawing/2014/main" id="{B7D5E592-F81B-4B2A-A465-1170B9F662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FB98F-BFD4-4AC5-BB3F-431936594B69}"/>
              </a:ext>
            </a:extLst>
          </p:cNvPr>
          <p:cNvSpPr/>
          <p:nvPr userDrawn="1">
            <p:custDataLst>
              <p:tags r:id="rId2"/>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Title Placeholder 1">
            <a:extLst>
              <a:ext uri="{FF2B5EF4-FFF2-40B4-BE49-F238E27FC236}">
                <a16:creationId xmlns:a16="http://schemas.microsoft.com/office/drawing/2014/main" id="{A2D33A8C-04D4-4EB1-9845-27FB0AF93104}"/>
              </a:ext>
            </a:extLst>
          </p:cNvPr>
          <p:cNvSpPr>
            <a:spLocks noGrp="1"/>
          </p:cNvSpPr>
          <p:nvPr>
            <p:ph type="title" hasCustomPrompt="1"/>
          </p:nvPr>
        </p:nvSpPr>
        <p:spPr bwMode="auto">
          <a:xfrm>
            <a:off x="777082" y="452543"/>
            <a:ext cx="5462085" cy="384963"/>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lvl1pPr>
              <a:defRPr/>
            </a:lvl1pPr>
          </a:lstStyle>
          <a:p>
            <a:pPr lvl="0"/>
            <a:r>
              <a:rPr lang="en-GB" noProof="0" dirty="0" err="1"/>
              <a:t>Indsæt</a:t>
            </a:r>
            <a:r>
              <a:rPr lang="en-GB" noProof="0" dirty="0"/>
              <a:t> OVERSKRIFT</a:t>
            </a:r>
          </a:p>
        </p:txBody>
      </p:sp>
      <p:sp>
        <p:nvSpPr>
          <p:cNvPr id="6" name="Text Placeholder 5">
            <a:extLst>
              <a:ext uri="{FF2B5EF4-FFF2-40B4-BE49-F238E27FC236}">
                <a16:creationId xmlns:a16="http://schemas.microsoft.com/office/drawing/2014/main" id="{0FB14EB7-81A5-4176-8D6D-861B00C90FB1}"/>
              </a:ext>
            </a:extLst>
          </p:cNvPr>
          <p:cNvSpPr>
            <a:spLocks noGrp="1"/>
          </p:cNvSpPr>
          <p:nvPr>
            <p:ph type="body" sz="quarter" idx="10" hasCustomPrompt="1"/>
          </p:nvPr>
        </p:nvSpPr>
        <p:spPr>
          <a:xfrm>
            <a:off x="771730" y="117475"/>
            <a:ext cx="5467437" cy="335068"/>
          </a:xfrm>
          <a:prstGeom prst="rect">
            <a:avLst/>
          </a:prstGeom>
        </p:spPr>
        <p:txBody>
          <a:bodyPr lIns="0" rIns="0" bIns="46800">
            <a:noAutofit/>
          </a:bodyPr>
          <a:lstStyle>
            <a:lvl1pPr marL="0" indent="0">
              <a:buNone/>
              <a:defRPr sz="1600" cap="all" baseline="0">
                <a:solidFill>
                  <a:schemeClr val="bg1">
                    <a:lumMod val="50000"/>
                  </a:schemeClr>
                </a:solidFill>
              </a:defRPr>
            </a:lvl1pPr>
          </a:lstStyle>
          <a:p>
            <a:pPr lvl="0"/>
            <a:r>
              <a:rPr lang="en-GB"/>
              <a:t>[Indsæt eventuelt agendapunkt]</a:t>
            </a:r>
            <a:endParaRPr lang="en-GB" dirty="0"/>
          </a:p>
        </p:txBody>
      </p:sp>
      <p:sp>
        <p:nvSpPr>
          <p:cNvPr id="9" name="Text Placeholder 8">
            <a:extLst>
              <a:ext uri="{FF2B5EF4-FFF2-40B4-BE49-F238E27FC236}">
                <a16:creationId xmlns:a16="http://schemas.microsoft.com/office/drawing/2014/main" id="{906B92AB-0588-48D5-B831-0C228F839040}"/>
              </a:ext>
            </a:extLst>
          </p:cNvPr>
          <p:cNvSpPr>
            <a:spLocks noGrp="1"/>
          </p:cNvSpPr>
          <p:nvPr>
            <p:ph type="body" sz="quarter" idx="11" hasCustomPrompt="1"/>
          </p:nvPr>
        </p:nvSpPr>
        <p:spPr>
          <a:xfrm>
            <a:off x="782050" y="6614849"/>
            <a:ext cx="10641600" cy="226270"/>
          </a:xfrm>
          <a:prstGeom prst="rect">
            <a:avLst/>
          </a:prstGeom>
        </p:spPr>
        <p:txBody>
          <a:bodyPr lIns="0" tIns="0" bIns="0"/>
          <a:lstStyle>
            <a:lvl1pPr marL="0" indent="0">
              <a:spcAft>
                <a:spcPts val="0"/>
              </a:spcAft>
              <a:buNone/>
              <a:defRPr sz="900"/>
            </a:lvl1pPr>
          </a:lstStyle>
          <a:p>
            <a:pPr lvl="0"/>
            <a:r>
              <a:rPr lang="en-GB"/>
              <a:t>[INDSÆT EVENTUELT NOTE]</a:t>
            </a:r>
            <a:endParaRPr lang="en-GB" dirty="0"/>
          </a:p>
        </p:txBody>
      </p:sp>
      <p:sp>
        <p:nvSpPr>
          <p:cNvPr id="15" name="Pladsholder til tekst 14">
            <a:extLst>
              <a:ext uri="{FF2B5EF4-FFF2-40B4-BE49-F238E27FC236}">
                <a16:creationId xmlns:a16="http://schemas.microsoft.com/office/drawing/2014/main" id="{84346A70-C62D-44DB-8281-6AE9BAB0E553}"/>
              </a:ext>
            </a:extLst>
          </p:cNvPr>
          <p:cNvSpPr>
            <a:spLocks noGrp="1"/>
          </p:cNvSpPr>
          <p:nvPr>
            <p:ph type="body" sz="quarter" idx="12" hasCustomPrompt="1"/>
          </p:nvPr>
        </p:nvSpPr>
        <p:spPr>
          <a:xfrm>
            <a:off x="782639" y="838200"/>
            <a:ext cx="5467542" cy="384175"/>
          </a:xfrm>
          <a:prstGeom prst="rect">
            <a:avLst/>
          </a:prstGeom>
        </p:spPr>
        <p:txBody>
          <a:bodyPr lIns="0" tIns="0" rIns="0" bIns="0"/>
          <a:lstStyle>
            <a:lvl1pPr marL="0" indent="0">
              <a:buNone/>
              <a:defRPr sz="2400" b="1">
                <a:solidFill>
                  <a:schemeClr val="accent6">
                    <a:lumMod val="50000"/>
                  </a:schemeClr>
                </a:solidFill>
              </a:defRPr>
            </a:lvl1pPr>
          </a:lstStyle>
          <a:p>
            <a:pPr lvl="0"/>
            <a:r>
              <a:rPr lang="da-DK" dirty="0"/>
              <a:t>INDSÆT UNDEROVERSKRIFT</a:t>
            </a:r>
          </a:p>
        </p:txBody>
      </p:sp>
      <p:sp>
        <p:nvSpPr>
          <p:cNvPr id="8" name="Picture Placeholder 6">
            <a:extLst>
              <a:ext uri="{FF2B5EF4-FFF2-40B4-BE49-F238E27FC236}">
                <a16:creationId xmlns:a16="http://schemas.microsoft.com/office/drawing/2014/main" id="{13620FDC-2C98-48BC-A135-169B0E901AFF}"/>
              </a:ext>
            </a:extLst>
          </p:cNvPr>
          <p:cNvSpPr>
            <a:spLocks noGrp="1"/>
          </p:cNvSpPr>
          <p:nvPr>
            <p:ph type="pic" sz="quarter" idx="13" hasCustomPrompt="1"/>
          </p:nvPr>
        </p:nvSpPr>
        <p:spPr>
          <a:xfrm>
            <a:off x="6311230" y="0"/>
            <a:ext cx="5879183" cy="6859588"/>
          </a:xfrm>
          <a:prstGeom prst="rect">
            <a:avLst/>
          </a:prstGeom>
        </p:spPr>
        <p:txBody>
          <a:bodyPr/>
          <a:lstStyle>
            <a:lvl1pPr marL="0" indent="0">
              <a:buNone/>
              <a:defRPr/>
            </a:lvl1pPr>
          </a:lstStyle>
          <a:p>
            <a:r>
              <a:rPr lang="en-GB" dirty="0"/>
              <a:t>[INDSÆT BILLEDE]</a:t>
            </a:r>
          </a:p>
        </p:txBody>
      </p:sp>
    </p:spTree>
    <p:extLst>
      <p:ext uri="{BB962C8B-B14F-4D97-AF65-F5344CB8AC3E}">
        <p14:creationId xmlns:p14="http://schemas.microsoft.com/office/powerpoint/2010/main" val="191560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xml"/><Relationship Id="rId7" Type="http://schemas.openxmlformats.org/officeDocument/2006/relationships/image" Target="../media/image2.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image" Target="../media/image1.png"/><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tags" Target="../tags/tag7.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heme" Target="../theme/theme3.xml"/><Relationship Id="rId10" Type="http://schemas.openxmlformats.org/officeDocument/2006/relationships/image" Target="../media/image2.emf"/><Relationship Id="rId4" Type="http://schemas.openxmlformats.org/officeDocument/2006/relationships/slideLayout" Target="../slideLayouts/slideLayout6.xml"/><Relationship Id="rId9" Type="http://schemas.openxmlformats.org/officeDocument/2006/relationships/oleObject" Target="../embeddings/oleObject3.bin"/></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4.xml"/><Relationship Id="rId7" Type="http://schemas.openxmlformats.org/officeDocument/2006/relationships/oleObject" Target="../embeddings/oleObject6.bin"/><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1.xml"/><Relationship Id="rId7" Type="http://schemas.openxmlformats.org/officeDocument/2006/relationships/image" Target="../media/image2.emf"/><Relationship Id="rId2" Type="http://schemas.openxmlformats.org/officeDocument/2006/relationships/theme" Target="../theme/theme5.xml"/><Relationship Id="rId1" Type="http://schemas.openxmlformats.org/officeDocument/2006/relationships/slideLayout" Target="../slideLayouts/slideLayout9.xml"/><Relationship Id="rId6" Type="http://schemas.openxmlformats.org/officeDocument/2006/relationships/oleObject" Target="../embeddings/oleObject3.bin"/><Relationship Id="rId5" Type="http://schemas.openxmlformats.org/officeDocument/2006/relationships/image" Target="../media/image1.png"/><Relationship Id="rId4" Type="http://schemas.openxmlformats.org/officeDocument/2006/relationships/tags" Target="../tags/tag2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heme" Target="../theme/theme7.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tags" Target="../tags/tag32.xml"/><Relationship Id="rId3" Type="http://schemas.openxmlformats.org/officeDocument/2006/relationships/slideLayout" Target="../slideLayouts/slideLayout18.xml"/><Relationship Id="rId7" Type="http://schemas.openxmlformats.org/officeDocument/2006/relationships/theme" Target="../theme/theme8.xml"/><Relationship Id="rId12" Type="http://schemas.openxmlformats.org/officeDocument/2006/relationships/image" Target="../media/image3.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2.emf"/><Relationship Id="rId5" Type="http://schemas.openxmlformats.org/officeDocument/2006/relationships/slideLayout" Target="../slideLayouts/slideLayout20.xml"/><Relationship Id="rId10" Type="http://schemas.openxmlformats.org/officeDocument/2006/relationships/oleObject" Target="../embeddings/oleObject3.bin"/><Relationship Id="rId4" Type="http://schemas.openxmlformats.org/officeDocument/2006/relationships/slideLayout" Target="../slideLayouts/slideLayout19.xml"/><Relationship Id="rId9" Type="http://schemas.openxmlformats.org/officeDocument/2006/relationships/tags" Target="../tags/tag33.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2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99000"/>
            <a:lum/>
          </a:blip>
          <a:srcRect/>
          <a:stretch>
            <a:fillRect t="-29000"/>
          </a:stretch>
        </a:blip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3"/>
            </p:custDataLst>
            <p:extLst>
              <p:ext uri="{D42A27DB-BD31-4B8C-83A1-F6EECF244321}">
                <p14:modId xmlns:p14="http://schemas.microsoft.com/office/powerpoint/2010/main" val="25475173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4"/>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20" name="Straight Connector 19">
            <a:extLst>
              <a:ext uri="{FF2B5EF4-FFF2-40B4-BE49-F238E27FC236}">
                <a16:creationId xmlns:a16="http://schemas.microsoft.com/office/drawing/2014/main" id="{14A9C20A-C2F7-4FC2-B14F-8D8B8AF15843}"/>
              </a:ext>
            </a:extLst>
          </p:cNvPr>
          <p:cNvCxnSpPr/>
          <p:nvPr userDrawn="1"/>
        </p:nvCxnSpPr>
        <p:spPr>
          <a:xfrm>
            <a:off x="777082" y="6022082"/>
            <a:ext cx="10641600"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8" name="Rectangle: Diagonal Corners Rounded 7">
            <a:extLst>
              <a:ext uri="{FF2B5EF4-FFF2-40B4-BE49-F238E27FC236}">
                <a16:creationId xmlns:a16="http://schemas.microsoft.com/office/drawing/2014/main" id="{2FFEBF2A-CF92-4115-8B20-29AA9F8DB432}"/>
              </a:ext>
            </a:extLst>
          </p:cNvPr>
          <p:cNvSpPr/>
          <p:nvPr userDrawn="1"/>
        </p:nvSpPr>
        <p:spPr>
          <a:xfrm>
            <a:off x="10127654" y="6159601"/>
            <a:ext cx="1295996" cy="222521"/>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76FB4DD3-45AD-4C88-B481-3AC6114B7CED}" type="datetime1">
              <a:rPr lang="en-GB" sz="1200" smtClean="0"/>
              <a:t>02/06/2026</a:t>
            </a:fld>
            <a:endParaRPr lang="en-GB" sz="1200" dirty="0"/>
          </a:p>
        </p:txBody>
      </p:sp>
      <p:pic>
        <p:nvPicPr>
          <p:cNvPr id="13" name="Billede 12">
            <a:extLst>
              <a:ext uri="{FF2B5EF4-FFF2-40B4-BE49-F238E27FC236}">
                <a16:creationId xmlns:a16="http://schemas.microsoft.com/office/drawing/2014/main" id="{C16B8747-D4FC-423C-84AA-323F7B4DA3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Tree>
    <p:extLst>
      <p:ext uri="{BB962C8B-B14F-4D97-AF65-F5344CB8AC3E}">
        <p14:creationId xmlns:p14="http://schemas.microsoft.com/office/powerpoint/2010/main" val="2415668806"/>
      </p:ext>
    </p:extLst>
  </p:cSld>
  <p:clrMap bg1="lt1" tx1="dk1" bg2="lt2" tx2="dk2" accent1="accent1" accent2="accent2" accent3="accent3" accent4="accent4" accent5="accent5" accent6="accent6" hlink="hlink" folHlink="folHlink"/>
  <p:sldLayoutIdLst>
    <p:sldLayoutId id="214748375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chemeClr val="tx2"/>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p15:clr>
            <a:srgbClr val="F26B43"/>
          </p15:clr>
        </p15:guide>
        <p15:guide id="2" pos="48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alphaModFix amt="60000"/>
            <a:lum/>
          </a:blip>
          <a:srcRect/>
          <a:stretch>
            <a:fillRect t="-28000"/>
          </a:stretch>
        </a:blipFill>
        <a:effectLst/>
      </p:bgPr>
    </p:bg>
    <p:spTree>
      <p:nvGrpSpPr>
        <p:cNvPr id="1" name=""/>
        <p:cNvGrpSpPr/>
        <p:nvPr/>
      </p:nvGrpSpPr>
      <p:grpSpPr>
        <a:xfrm>
          <a:off x="0" y="0"/>
          <a:ext cx="0" cy="0"/>
          <a:chOff x="0" y="0"/>
          <a:chExt cx="0" cy="0"/>
        </a:xfrm>
      </p:grpSpPr>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23686" y="6178394"/>
            <a:ext cx="1612139" cy="596707"/>
          </a:xfrm>
          <a:prstGeom prst="rect">
            <a:avLst/>
          </a:prstGeom>
        </p:spPr>
      </p:pic>
    </p:spTree>
    <p:extLst>
      <p:ext uri="{BB962C8B-B14F-4D97-AF65-F5344CB8AC3E}">
        <p14:creationId xmlns:p14="http://schemas.microsoft.com/office/powerpoint/2010/main" val="4122885815"/>
      </p:ext>
    </p:extLst>
  </p:cSld>
  <p:clrMap bg1="lt1" tx1="dk1" bg2="lt2" tx2="dk2" accent1="accent1" accent2="accent2" accent3="accent3" accent4="accent4" accent5="accent5" accent6="accent6" hlink="hlink" folHlink="folHlink"/>
  <p:sldLayoutIdLst>
    <p:sldLayoutId id="2147483788" r:id="rId1"/>
  </p:sldLayoutIdLst>
  <p:txStyles>
    <p:titleStyle>
      <a:lvl1pPr algn="ctr"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alphaModFix amt="70000"/>
            <a:lum/>
          </a:blip>
          <a:srcRect/>
          <a:stretch>
            <a:fillRect t="-29000"/>
          </a:stretch>
        </a:blip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6"/>
            </p:custDataLst>
            <p:extLst>
              <p:ext uri="{D42A27DB-BD31-4B8C-83A1-F6EECF244321}">
                <p14:modId xmlns:p14="http://schemas.microsoft.com/office/powerpoint/2010/main" val="2654668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7"/>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bwMode="auto">
          <a:xfrm>
            <a:off x="777082" y="452543"/>
            <a:ext cx="10639623" cy="38496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da-DK" noProof="0" dirty="0"/>
              <a:t>Indsæt titel</a:t>
            </a:r>
            <a:br>
              <a:rPr lang="da-DK" noProof="0" dirty="0"/>
            </a:br>
            <a:endParaRPr lang="da-DK" noProof="0"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FA17185-827D-49D6-A4DD-491134FC2A83}"/>
              </a:ext>
            </a:extLst>
          </p:cNvPr>
          <p:cNvCxnSpPr>
            <a:cxnSpLocks/>
          </p:cNvCxnSpPr>
          <p:nvPr userDrawn="1"/>
        </p:nvCxnSpPr>
        <p:spPr>
          <a:xfrm>
            <a:off x="777082" y="1201343"/>
            <a:ext cx="10646568"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4A9C20A-C2F7-4FC2-B14F-8D8B8AF15843}"/>
              </a:ext>
            </a:extLst>
          </p:cNvPr>
          <p:cNvCxnSpPr/>
          <p:nvPr userDrawn="1"/>
        </p:nvCxnSpPr>
        <p:spPr>
          <a:xfrm>
            <a:off x="777082" y="6022082"/>
            <a:ext cx="10641600"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18" name="Rectangle: Diagonal Corners Rounded 17">
            <a:extLst>
              <a:ext uri="{FF2B5EF4-FFF2-40B4-BE49-F238E27FC236}">
                <a16:creationId xmlns:a16="http://schemas.microsoft.com/office/drawing/2014/main" id="{AB35C6EA-D57E-48A6-BE33-03270F78FAAD}"/>
              </a:ext>
            </a:extLst>
          </p:cNvPr>
          <p:cNvSpPr/>
          <p:nvPr userDrawn="1"/>
        </p:nvSpPr>
        <p:spPr>
          <a:xfrm>
            <a:off x="10919650" y="6226055"/>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pic>
        <p:nvPicPr>
          <p:cNvPr id="13" name="Billede 12">
            <a:extLst>
              <a:ext uri="{FF2B5EF4-FFF2-40B4-BE49-F238E27FC236}">
                <a16:creationId xmlns:a16="http://schemas.microsoft.com/office/drawing/2014/main" id="{65BE9155-D042-4D11-B907-4E23F26F364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Tree>
  </p:cSld>
  <p:clrMap bg1="lt1" tx1="dk1" bg2="lt2" tx2="dk2" accent1="accent1" accent2="accent2" accent3="accent3" accent4="accent4" accent5="accent5" accent6="accent6" hlink="hlink" folHlink="folHlink"/>
  <p:sldLayoutIdLst>
    <p:sldLayoutId id="2147483747" r:id="rId1"/>
    <p:sldLayoutId id="2147483793" r:id="rId2"/>
    <p:sldLayoutId id="2147483792" r:id="rId3"/>
    <p:sldLayoutId id="214748376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rgbClr val="007476"/>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userDrawn="1">
          <p15:clr>
            <a:srgbClr val="F26B43"/>
          </p15:clr>
        </p15:guide>
        <p15:guide id="2" pos="483" userDrawn="1">
          <p15:clr>
            <a:srgbClr val="F26B43"/>
          </p15:clr>
        </p15:guide>
        <p15:guide id="3" orient="horz" pos="800" userDrawn="1">
          <p15:clr>
            <a:srgbClr val="F26B43"/>
          </p15:clr>
        </p15:guide>
        <p15:guide id="4" orient="horz" pos="37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alphaModFix amt="70000"/>
            <a:lum/>
          </a:blip>
          <a:srcRect/>
          <a:stretch>
            <a:fillRect t="-29000"/>
          </a:stretch>
        </a:blip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4"/>
            </p:custDataLst>
            <p:extLst>
              <p:ext uri="{D42A27DB-BD31-4B8C-83A1-F6EECF244321}">
                <p14:modId xmlns:p14="http://schemas.microsoft.com/office/powerpoint/2010/main" val="1412399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5"/>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bwMode="auto">
          <a:xfrm>
            <a:off x="5375126" y="452543"/>
            <a:ext cx="6041579" cy="74880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en-GB" noProof="0" dirty="0"/>
              <a:t>Presentation title</a:t>
            </a:r>
            <a:br>
              <a:rPr lang="en-GB" noProof="0" dirty="0"/>
            </a:br>
            <a:endParaRPr lang="en-GB" noProof="0"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FA17185-827D-49D6-A4DD-491134FC2A83}"/>
              </a:ext>
            </a:extLst>
          </p:cNvPr>
          <p:cNvCxnSpPr>
            <a:cxnSpLocks/>
          </p:cNvCxnSpPr>
          <p:nvPr userDrawn="1"/>
        </p:nvCxnSpPr>
        <p:spPr>
          <a:xfrm>
            <a:off x="5375980" y="1201343"/>
            <a:ext cx="6042702"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4A9C20A-C2F7-4FC2-B14F-8D8B8AF15843}"/>
              </a:ext>
            </a:extLst>
          </p:cNvPr>
          <p:cNvCxnSpPr>
            <a:cxnSpLocks/>
          </p:cNvCxnSpPr>
          <p:nvPr userDrawn="1"/>
        </p:nvCxnSpPr>
        <p:spPr>
          <a:xfrm>
            <a:off x="5375980" y="6022082"/>
            <a:ext cx="6042702"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13" name="Rectangle: Diagonal Corners Rounded 12">
            <a:extLst>
              <a:ext uri="{FF2B5EF4-FFF2-40B4-BE49-F238E27FC236}">
                <a16:creationId xmlns:a16="http://schemas.microsoft.com/office/drawing/2014/main" id="{52DBFE03-B062-42A1-9760-D8AE76346F42}"/>
              </a:ext>
            </a:extLst>
          </p:cNvPr>
          <p:cNvSpPr/>
          <p:nvPr userDrawn="1"/>
        </p:nvSpPr>
        <p:spPr>
          <a:xfrm>
            <a:off x="10919650" y="6261713"/>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pic>
        <p:nvPicPr>
          <p:cNvPr id="15" name="Billede 14">
            <a:extLst>
              <a:ext uri="{FF2B5EF4-FFF2-40B4-BE49-F238E27FC236}">
                <a16:creationId xmlns:a16="http://schemas.microsoft.com/office/drawing/2014/main" id="{FA99E4B9-A83C-4CEF-B2CF-A03D714F109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375126" y="6199242"/>
            <a:ext cx="1028492" cy="380542"/>
          </a:xfrm>
          <a:prstGeom prst="rect">
            <a:avLst/>
          </a:prstGeom>
        </p:spPr>
      </p:pic>
    </p:spTree>
    <p:extLst>
      <p:ext uri="{BB962C8B-B14F-4D97-AF65-F5344CB8AC3E}">
        <p14:creationId xmlns:p14="http://schemas.microsoft.com/office/powerpoint/2010/main" val="2051612488"/>
      </p:ext>
    </p:extLst>
  </p:cSld>
  <p:clrMap bg1="lt1" tx1="dk1" bg2="lt2" tx2="dk2" accent1="accent1" accent2="accent2" accent3="accent3" accent4="accent4" accent5="accent5" accent6="accent6" hlink="hlink" folHlink="folHlink"/>
  <p:sldLayoutIdLst>
    <p:sldLayoutId id="2147483755" r:id="rId1"/>
    <p:sldLayoutId id="2147483786"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rgbClr val="007476"/>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p15:clr>
            <a:srgbClr val="F26B43"/>
          </p15:clr>
        </p15:guide>
        <p15:guide id="2" pos="483">
          <p15:clr>
            <a:srgbClr val="F26B43"/>
          </p15:clr>
        </p15:guide>
        <p15:guide id="3" orient="horz" pos="800">
          <p15:clr>
            <a:srgbClr val="F26B43"/>
          </p15:clr>
        </p15:guide>
        <p15:guide id="4" orient="horz" pos="374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70000"/>
            <a:lum/>
          </a:blip>
          <a:srcRect/>
          <a:stretch>
            <a:fillRect t="-29000"/>
          </a:stretch>
        </a:blip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3"/>
            </p:custDataLst>
            <p:extLst>
              <p:ext uri="{D42A27DB-BD31-4B8C-83A1-F6EECF244321}">
                <p14:modId xmlns:p14="http://schemas.microsoft.com/office/powerpoint/2010/main" val="1933879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4"/>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bwMode="auto">
          <a:xfrm>
            <a:off x="777083" y="812586"/>
            <a:ext cx="5455380" cy="38496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da-DK" noProof="0" dirty="0"/>
              <a:t>Indsæt titel</a:t>
            </a:r>
            <a:br>
              <a:rPr lang="da-DK" noProof="0" dirty="0"/>
            </a:br>
            <a:endParaRPr lang="da-DK" noProof="0"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FA17185-827D-49D6-A4DD-491134FC2A83}"/>
              </a:ext>
            </a:extLst>
          </p:cNvPr>
          <p:cNvCxnSpPr>
            <a:cxnSpLocks/>
          </p:cNvCxnSpPr>
          <p:nvPr userDrawn="1"/>
        </p:nvCxnSpPr>
        <p:spPr>
          <a:xfrm>
            <a:off x="777082" y="1201343"/>
            <a:ext cx="5462140"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4A9C20A-C2F7-4FC2-B14F-8D8B8AF15843}"/>
              </a:ext>
            </a:extLst>
          </p:cNvPr>
          <p:cNvCxnSpPr>
            <a:cxnSpLocks/>
          </p:cNvCxnSpPr>
          <p:nvPr userDrawn="1"/>
        </p:nvCxnSpPr>
        <p:spPr>
          <a:xfrm>
            <a:off x="777082" y="6022082"/>
            <a:ext cx="5463155"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18" name="Rectangle: Diagonal Corners Rounded 17">
            <a:extLst>
              <a:ext uri="{FF2B5EF4-FFF2-40B4-BE49-F238E27FC236}">
                <a16:creationId xmlns:a16="http://schemas.microsoft.com/office/drawing/2014/main" id="{AB35C6EA-D57E-48A6-BE33-03270F78FAAD}"/>
              </a:ext>
            </a:extLst>
          </p:cNvPr>
          <p:cNvSpPr/>
          <p:nvPr userDrawn="1"/>
        </p:nvSpPr>
        <p:spPr>
          <a:xfrm>
            <a:off x="5728463" y="6226055"/>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pic>
        <p:nvPicPr>
          <p:cNvPr id="13" name="Billede 12">
            <a:extLst>
              <a:ext uri="{FF2B5EF4-FFF2-40B4-BE49-F238E27FC236}">
                <a16:creationId xmlns:a16="http://schemas.microsoft.com/office/drawing/2014/main" id="{65BE9155-D042-4D11-B907-4E23F26F364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Tree>
    <p:extLst>
      <p:ext uri="{BB962C8B-B14F-4D97-AF65-F5344CB8AC3E}">
        <p14:creationId xmlns:p14="http://schemas.microsoft.com/office/powerpoint/2010/main" val="2946845577"/>
      </p:ext>
    </p:extLst>
  </p:cSld>
  <p:clrMap bg1="lt1" tx1="dk1" bg2="lt2" tx2="dk2" accent1="accent1" accent2="accent2" accent3="accent3" accent4="accent4" accent5="accent5" accent6="accent6" hlink="hlink" folHlink="folHlink"/>
  <p:sldLayoutIdLst>
    <p:sldLayoutId id="214748379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rgbClr val="007476"/>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p15:clr>
            <a:srgbClr val="F26B43"/>
          </p15:clr>
        </p15:guide>
        <p15:guide id="2" pos="483">
          <p15:clr>
            <a:srgbClr val="F26B43"/>
          </p15:clr>
        </p15:guide>
        <p15:guide id="3" orient="horz" pos="800">
          <p15:clr>
            <a:srgbClr val="F26B43"/>
          </p15:clr>
        </p15:guide>
        <p15:guide id="4" orient="horz" pos="374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70000"/>
            <a:lum/>
          </a:blip>
          <a:srcRect/>
          <a:stretch>
            <a:fillRect t="-2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943976"/>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5"/>
            </p:custDataLst>
            <p:extLst>
              <p:ext uri="{D42A27DB-BD31-4B8C-83A1-F6EECF244321}">
                <p14:modId xmlns:p14="http://schemas.microsoft.com/office/powerpoint/2010/main" val="2654668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6"/>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bwMode="auto">
          <a:xfrm>
            <a:off x="777082" y="452543"/>
            <a:ext cx="10639623" cy="38496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da-DK" noProof="0" dirty="0"/>
              <a:t>Indsæt titel</a:t>
            </a:r>
            <a:br>
              <a:rPr lang="da-DK" noProof="0" dirty="0"/>
            </a:br>
            <a:endParaRPr lang="da-DK" noProof="0"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FA17185-827D-49D6-A4DD-491134FC2A83}"/>
              </a:ext>
            </a:extLst>
          </p:cNvPr>
          <p:cNvCxnSpPr>
            <a:cxnSpLocks/>
          </p:cNvCxnSpPr>
          <p:nvPr userDrawn="1"/>
        </p:nvCxnSpPr>
        <p:spPr>
          <a:xfrm>
            <a:off x="777082" y="1201343"/>
            <a:ext cx="10646568"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4A9C20A-C2F7-4FC2-B14F-8D8B8AF15843}"/>
              </a:ext>
            </a:extLst>
          </p:cNvPr>
          <p:cNvCxnSpPr/>
          <p:nvPr userDrawn="1"/>
        </p:nvCxnSpPr>
        <p:spPr>
          <a:xfrm>
            <a:off x="777082" y="6022082"/>
            <a:ext cx="10641600"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18" name="Rectangle: Diagonal Corners Rounded 17">
            <a:extLst>
              <a:ext uri="{FF2B5EF4-FFF2-40B4-BE49-F238E27FC236}">
                <a16:creationId xmlns:a16="http://schemas.microsoft.com/office/drawing/2014/main" id="{AB35C6EA-D57E-48A6-BE33-03270F78FAAD}"/>
              </a:ext>
            </a:extLst>
          </p:cNvPr>
          <p:cNvSpPr/>
          <p:nvPr userDrawn="1"/>
        </p:nvSpPr>
        <p:spPr>
          <a:xfrm>
            <a:off x="10919650" y="6226055"/>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pic>
        <p:nvPicPr>
          <p:cNvPr id="13" name="Billede 12">
            <a:extLst>
              <a:ext uri="{FF2B5EF4-FFF2-40B4-BE49-F238E27FC236}">
                <a16:creationId xmlns:a16="http://schemas.microsoft.com/office/drawing/2014/main" id="{65BE9155-D042-4D11-B907-4E23F26F364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Tree>
    <p:extLst>
      <p:ext uri="{BB962C8B-B14F-4D97-AF65-F5344CB8AC3E}">
        <p14:creationId xmlns:p14="http://schemas.microsoft.com/office/powerpoint/2010/main" val="3882300941"/>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rgbClr val="007476"/>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p15:clr>
            <a:srgbClr val="F26B43"/>
          </p15:clr>
        </p15:guide>
        <p15:guide id="2" pos="483">
          <p15:clr>
            <a:srgbClr val="F26B43"/>
          </p15:clr>
        </p15:guide>
        <p15:guide id="3" orient="horz" pos="800">
          <p15:clr>
            <a:srgbClr val="F26B43"/>
          </p15:clr>
        </p15:guide>
        <p15:guide id="4" orient="horz" pos="374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B68DEC0B-D4EA-457F-9489-E86BD0F21AB4}"/>
              </a:ext>
            </a:extLst>
          </p:cNvPr>
          <p:cNvGraphicFramePr>
            <a:graphicFrameLocks noChangeAspect="1"/>
          </p:cNvGraphicFramePr>
          <p:nvPr userDrawn="1">
            <p:custDataLst>
              <p:tags r:id="rId8"/>
            </p:custDataLst>
            <p:extLst>
              <p:ext uri="{D42A27DB-BD31-4B8C-83A1-F6EECF244321}">
                <p14:modId xmlns:p14="http://schemas.microsoft.com/office/powerpoint/2010/main" val="2654668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270" imgH="270" progId="TCLayout.ActiveDocument.1">
                  <p:embed/>
                </p:oleObj>
              </mc:Choice>
              <mc:Fallback>
                <p:oleObj name="think-cell Slide" r:id="rId10" imgW="270" imgH="270" progId="TCLayout.ActiveDocument.1">
                  <p:embed/>
                  <p:pic>
                    <p:nvPicPr>
                      <p:cNvPr id="12" name="Object 11" hidden="1">
                        <a:extLst>
                          <a:ext uri="{FF2B5EF4-FFF2-40B4-BE49-F238E27FC236}">
                            <a16:creationId xmlns:a16="http://schemas.microsoft.com/office/drawing/2014/main" id="{B68DEC0B-D4EA-457F-9489-E86BD0F21AB4}"/>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C2D129F7-C226-4E3A-8BC7-8E6537A2534E}"/>
              </a:ext>
            </a:extLst>
          </p:cNvPr>
          <p:cNvSpPr/>
          <p:nvPr userDrawn="1">
            <p:custDataLst>
              <p:tags r:id="rId9"/>
            </p:custDataLst>
          </p:nvPr>
        </p:nvSpPr>
        <p:spPr>
          <a:xfrm>
            <a:off x="0" y="0"/>
            <a:ext cx="158750" cy="1587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GB" sz="2400" b="1" i="0" baseline="0" dirty="0">
              <a:latin typeface="Verdana" panose="020B0604030504040204" pitchFamily="34" charset="0"/>
              <a:ea typeface="ＭＳ Ｐゴシック" panose="020B0600070205080204" pitchFamily="34" charset="-128"/>
              <a:sym typeface="Verdana" panose="020B0604030504040204" pitchFamily="34" charset="0"/>
            </a:endParaRPr>
          </a:p>
        </p:txBody>
      </p:sp>
      <p:sp>
        <p:nvSpPr>
          <p:cNvPr id="3" name="Logo_ramboll"/>
          <p:cNvSpPr>
            <a:spLocks/>
          </p:cNvSpPr>
          <p:nvPr userDrawn="1"/>
        </p:nvSpPr>
        <p:spPr>
          <a:xfrm>
            <a:off x="817201" y="6159600"/>
            <a:ext cx="896400" cy="2556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bwMode="auto">
          <a:xfrm>
            <a:off x="777082" y="452543"/>
            <a:ext cx="10639623" cy="748800"/>
          </a:xfrm>
          <a:prstGeom prst="rect">
            <a:avLst/>
          </a:prstGeom>
          <a:noFill/>
          <a:ln w="9525">
            <a:noFill/>
            <a:miter lim="800000"/>
            <a:headEnd/>
            <a:tailEnd/>
          </a:ln>
        </p:spPr>
        <p:txBody>
          <a:bodyPr vert="horz" wrap="square" lIns="0" tIns="18000" rIns="0" bIns="0" numCol="1" anchor="t" anchorCtr="0" compatLnSpc="1">
            <a:prstTxWarp prst="textNoShape">
              <a:avLst/>
            </a:prstTxWarp>
            <a:noAutofit/>
          </a:bodyPr>
          <a:lstStyle/>
          <a:p>
            <a:pPr lvl="0"/>
            <a:r>
              <a:rPr lang="da-DK" noProof="0" dirty="0"/>
              <a:t>Indsæt titel</a:t>
            </a:r>
            <a:br>
              <a:rPr lang="da-DK" noProof="0" dirty="0"/>
            </a:br>
            <a:endParaRPr lang="da-DK" noProof="0" dirty="0"/>
          </a:p>
        </p:txBody>
      </p:sp>
      <p:sp>
        <p:nvSpPr>
          <p:cNvPr id="9" name="Logo_fonden"/>
          <p:cNvSpPr>
            <a:spLocks noChangeAspect="1"/>
          </p:cNvSpPr>
          <p:nvPr userDrawn="1"/>
        </p:nvSpPr>
        <p:spPr>
          <a:xfrm>
            <a:off x="817200" y="6159600"/>
            <a:ext cx="1319093" cy="298800"/>
          </a:xfrm>
          <a:prstGeom prst="rect">
            <a:avLst/>
          </a:prstGeom>
          <a:noFill/>
          <a:ln>
            <a:noFill/>
          </a:ln>
          <a:effectLst/>
          <a:extLst>
            <a:ext uri="{909E8E84-426E-40DD-AFC4-6F175D3DCCD1}">
              <a14:hiddenFill xmlns:a14="http://schemas.microsoft.com/office/drawing/2010/main">
                <a:solidFill>
                  <a:schemeClr val="accent6"/>
                </a:solidFill>
              </a14:hiddenFill>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5FA17185-827D-49D6-A4DD-491134FC2A83}"/>
              </a:ext>
            </a:extLst>
          </p:cNvPr>
          <p:cNvCxnSpPr>
            <a:cxnSpLocks/>
          </p:cNvCxnSpPr>
          <p:nvPr userDrawn="1"/>
        </p:nvCxnSpPr>
        <p:spPr>
          <a:xfrm>
            <a:off x="777082" y="1201343"/>
            <a:ext cx="10646568"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4A9C20A-C2F7-4FC2-B14F-8D8B8AF15843}"/>
              </a:ext>
            </a:extLst>
          </p:cNvPr>
          <p:cNvCxnSpPr/>
          <p:nvPr userDrawn="1"/>
        </p:nvCxnSpPr>
        <p:spPr>
          <a:xfrm>
            <a:off x="777082" y="6022082"/>
            <a:ext cx="10641600" cy="0"/>
          </a:xfrm>
          <a:prstGeom prst="line">
            <a:avLst/>
          </a:prstGeom>
          <a:ln w="19050">
            <a:solidFill>
              <a:srgbClr val="007476"/>
            </a:solidFill>
          </a:ln>
          <a:effectLst/>
        </p:spPr>
        <p:style>
          <a:lnRef idx="2">
            <a:schemeClr val="accent1"/>
          </a:lnRef>
          <a:fillRef idx="0">
            <a:schemeClr val="accent1"/>
          </a:fillRef>
          <a:effectRef idx="1">
            <a:schemeClr val="accent1"/>
          </a:effectRef>
          <a:fontRef idx="minor">
            <a:schemeClr val="tx1"/>
          </a:fontRef>
        </p:style>
      </p:cxnSp>
      <p:sp>
        <p:nvSpPr>
          <p:cNvPr id="18" name="Rectangle: Diagonal Corners Rounded 17">
            <a:extLst>
              <a:ext uri="{FF2B5EF4-FFF2-40B4-BE49-F238E27FC236}">
                <a16:creationId xmlns:a16="http://schemas.microsoft.com/office/drawing/2014/main" id="{AB35C6EA-D57E-48A6-BE33-03270F78FAAD}"/>
              </a:ext>
            </a:extLst>
          </p:cNvPr>
          <p:cNvSpPr/>
          <p:nvPr userDrawn="1"/>
        </p:nvSpPr>
        <p:spPr>
          <a:xfrm>
            <a:off x="10919650" y="6226055"/>
            <a:ext cx="504000" cy="255600"/>
          </a:xfrm>
          <a:prstGeom prst="round2DiagRect">
            <a:avLst/>
          </a:prstGeom>
          <a:solidFill>
            <a:srgbClr val="007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31421AFA-3AE7-4CEA-BC9B-447859BED57B}" type="slidenum">
              <a:rPr lang="en-GB" sz="1200" smtClean="0">
                <a:solidFill>
                  <a:schemeClr val="bg1"/>
                </a:solidFill>
              </a:rPr>
              <a:pPr algn="ctr"/>
              <a:t>‹nr.›</a:t>
            </a:fld>
            <a:endParaRPr lang="en-GB" sz="1200" dirty="0">
              <a:solidFill>
                <a:schemeClr val="bg1"/>
              </a:solidFill>
            </a:endParaRPr>
          </a:p>
        </p:txBody>
      </p:sp>
      <p:pic>
        <p:nvPicPr>
          <p:cNvPr id="13" name="Billede 12">
            <a:extLst>
              <a:ext uri="{FF2B5EF4-FFF2-40B4-BE49-F238E27FC236}">
                <a16:creationId xmlns:a16="http://schemas.microsoft.com/office/drawing/2014/main" id="{65BE9155-D042-4D11-B907-4E23F26F364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90005" y="6199242"/>
            <a:ext cx="1028492" cy="380542"/>
          </a:xfrm>
          <a:prstGeom prst="rect">
            <a:avLst/>
          </a:prstGeom>
        </p:spPr>
      </p:pic>
    </p:spTree>
    <p:extLst>
      <p:ext uri="{BB962C8B-B14F-4D97-AF65-F5344CB8AC3E}">
        <p14:creationId xmlns:p14="http://schemas.microsoft.com/office/powerpoint/2010/main" val="4101213464"/>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457189" rtl="0" eaLnBrk="1" fontAlgn="base" hangingPunct="1">
        <a:spcBef>
          <a:spcPct val="0"/>
        </a:spcBef>
        <a:spcAft>
          <a:spcPct val="0"/>
        </a:spcAft>
        <a:defRPr sz="2400" b="1" kern="1200" cap="all">
          <a:solidFill>
            <a:srgbClr val="007476"/>
          </a:solidFill>
          <a:latin typeface="Verdana"/>
          <a:ea typeface="ＭＳ Ｐゴシック" pitchFamily="-111" charset="-128"/>
          <a:cs typeface="ＭＳ Ｐゴシック" pitchFamily="-111" charset="-128"/>
        </a:defRPr>
      </a:lvl1pPr>
      <a:lvl2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2pPr>
      <a:lvl3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3pPr>
      <a:lvl4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4pPr>
      <a:lvl5pPr algn="l" defTabSz="457189" rtl="0" eaLnBrk="1" fontAlgn="base" hangingPunct="1">
        <a:spcBef>
          <a:spcPct val="0"/>
        </a:spcBef>
        <a:spcAft>
          <a:spcPct val="0"/>
        </a:spcAft>
        <a:defRPr sz="2400" b="1">
          <a:solidFill>
            <a:schemeClr val="tx2"/>
          </a:solidFill>
          <a:latin typeface="Verdana" pitchFamily="-111" charset="0"/>
          <a:ea typeface="ＭＳ Ｐゴシック" pitchFamily="-111" charset="-128"/>
          <a:cs typeface="ＭＳ Ｐゴシック" pitchFamily="-111" charset="-128"/>
        </a:defRPr>
      </a:lvl5pPr>
      <a:lvl6pPr marL="457189"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6pPr>
      <a:lvl7pPr marL="914377"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7pPr>
      <a:lvl8pPr marL="1371566"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8pPr>
      <a:lvl9pPr marL="1828754" algn="l" defTabSz="457189" rtl="0" eaLnBrk="1" fontAlgn="base" hangingPunct="1">
        <a:spcBef>
          <a:spcPct val="0"/>
        </a:spcBef>
        <a:spcAft>
          <a:spcPct val="0"/>
        </a:spcAft>
        <a:defRPr sz="3200" b="1">
          <a:solidFill>
            <a:schemeClr val="bg1"/>
          </a:solidFill>
          <a:latin typeface="Verdana" pitchFamily="-111" charset="0"/>
          <a:ea typeface="ＭＳ Ｐゴシック" pitchFamily="-111" charset="-128"/>
          <a:cs typeface="ＭＳ Ｐゴシック" pitchFamily="-111" charset="-128"/>
        </a:defRPr>
      </a:lvl9pPr>
    </p:titleStyle>
    <p:bodyStyle>
      <a:lvl1pPr marL="252000" indent="-252000" algn="l" defTabSz="457189" rtl="0" eaLnBrk="1" fontAlgn="base" hangingPunct="1">
        <a:lnSpc>
          <a:spcPct val="100000"/>
        </a:lnSpc>
        <a:spcBef>
          <a:spcPct val="0"/>
        </a:spcBef>
        <a:spcAft>
          <a:spcPts val="1200"/>
        </a:spcAft>
        <a:buFont typeface="Verdana" pitchFamily="34" charset="0"/>
        <a:buChar char="•"/>
        <a:defRPr kern="1200">
          <a:solidFill>
            <a:schemeClr val="tx1"/>
          </a:solidFill>
          <a:latin typeface="Verdana"/>
          <a:ea typeface="ＭＳ Ｐゴシック" pitchFamily="-111" charset="-128"/>
          <a:cs typeface="ＭＳ Ｐゴシック" pitchFamily="-111" charset="-128"/>
        </a:defRPr>
      </a:lvl1pPr>
      <a:lvl2pPr marL="648000" indent="-252000" algn="l" defTabSz="457189" rtl="0" eaLnBrk="1" fontAlgn="base" hangingPunct="1">
        <a:lnSpc>
          <a:spcPct val="100000"/>
        </a:lnSpc>
        <a:spcBef>
          <a:spcPct val="0"/>
        </a:spcBef>
        <a:spcAft>
          <a:spcPts val="1200"/>
        </a:spcAft>
        <a:buFont typeface="Verdana" pitchFamily="34" charset="0"/>
        <a:buChar char="•"/>
        <a:defRPr sz="1600" kern="1200">
          <a:solidFill>
            <a:schemeClr val="tx1"/>
          </a:solidFill>
          <a:latin typeface="Verdana"/>
          <a:ea typeface="ＭＳ Ｐゴシック" pitchFamily="-111" charset="-128"/>
          <a:cs typeface="+mn-cs"/>
        </a:defRPr>
      </a:lvl2pPr>
      <a:lvl3pPr marL="979200" indent="-2520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3pPr>
      <a:lvl4pPr marL="13860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4pPr>
      <a:lvl5pPr marL="1699200" indent="-284400" algn="l" defTabSz="457189" rtl="0" eaLnBrk="1" fontAlgn="base" hangingPunct="1">
        <a:lnSpc>
          <a:spcPct val="100000"/>
        </a:lnSpc>
        <a:spcBef>
          <a:spcPct val="0"/>
        </a:spcBef>
        <a:spcAft>
          <a:spcPts val="1200"/>
        </a:spcAft>
        <a:buFont typeface="Verdana" pitchFamily="34" charset="0"/>
        <a:buChar char="•"/>
        <a:defRPr sz="1400" kern="1200">
          <a:solidFill>
            <a:schemeClr val="tx1"/>
          </a:solidFill>
          <a:latin typeface="Verdana"/>
          <a:ea typeface="ＭＳ Ｐゴシック" pitchFamily="-111"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900" kern="1200">
          <a:solidFill>
            <a:schemeClr val="tx1"/>
          </a:solidFill>
          <a:latin typeface="+mn-lt"/>
          <a:ea typeface="+mn-ea"/>
          <a:cs typeface="+mn-cs"/>
        </a:defRPr>
      </a:lvl1pPr>
      <a:lvl2pPr marL="457189" algn="l" defTabSz="457189" rtl="0" eaLnBrk="1" latinLnBrk="0" hangingPunct="1">
        <a:defRPr sz="1900" kern="1200">
          <a:solidFill>
            <a:schemeClr val="tx1"/>
          </a:solidFill>
          <a:latin typeface="+mn-lt"/>
          <a:ea typeface="+mn-ea"/>
          <a:cs typeface="+mn-cs"/>
        </a:defRPr>
      </a:lvl2pPr>
      <a:lvl3pPr marL="914377" algn="l" defTabSz="457189" rtl="0" eaLnBrk="1" latinLnBrk="0" hangingPunct="1">
        <a:defRPr sz="1900" kern="1200">
          <a:solidFill>
            <a:schemeClr val="tx1"/>
          </a:solidFill>
          <a:latin typeface="+mn-lt"/>
          <a:ea typeface="+mn-ea"/>
          <a:cs typeface="+mn-cs"/>
        </a:defRPr>
      </a:lvl3pPr>
      <a:lvl4pPr marL="1371566" algn="l" defTabSz="457189" rtl="0" eaLnBrk="1" latinLnBrk="0" hangingPunct="1">
        <a:defRPr sz="1900" kern="1200">
          <a:solidFill>
            <a:schemeClr val="tx1"/>
          </a:solidFill>
          <a:latin typeface="+mn-lt"/>
          <a:ea typeface="+mn-ea"/>
          <a:cs typeface="+mn-cs"/>
        </a:defRPr>
      </a:lvl4pPr>
      <a:lvl5pPr marL="1828754" algn="l" defTabSz="457189" rtl="0" eaLnBrk="1" latinLnBrk="0" hangingPunct="1">
        <a:defRPr sz="1900" kern="1200">
          <a:solidFill>
            <a:schemeClr val="tx1"/>
          </a:solidFill>
          <a:latin typeface="+mn-lt"/>
          <a:ea typeface="+mn-ea"/>
          <a:cs typeface="+mn-cs"/>
        </a:defRPr>
      </a:lvl5pPr>
      <a:lvl6pPr marL="2285943" algn="l" defTabSz="457189" rtl="0" eaLnBrk="1" latinLnBrk="0" hangingPunct="1">
        <a:defRPr sz="1900" kern="1200">
          <a:solidFill>
            <a:schemeClr val="tx1"/>
          </a:solidFill>
          <a:latin typeface="+mn-lt"/>
          <a:ea typeface="+mn-ea"/>
          <a:cs typeface="+mn-cs"/>
        </a:defRPr>
      </a:lvl6pPr>
      <a:lvl7pPr marL="2743131" algn="l" defTabSz="457189" rtl="0" eaLnBrk="1" latinLnBrk="0" hangingPunct="1">
        <a:defRPr sz="1900" kern="1200">
          <a:solidFill>
            <a:schemeClr val="tx1"/>
          </a:solidFill>
          <a:latin typeface="+mn-lt"/>
          <a:ea typeface="+mn-ea"/>
          <a:cs typeface="+mn-cs"/>
        </a:defRPr>
      </a:lvl7pPr>
      <a:lvl8pPr marL="3200320" algn="l" defTabSz="457189" rtl="0" eaLnBrk="1" latinLnBrk="0" hangingPunct="1">
        <a:defRPr sz="1900" kern="1200">
          <a:solidFill>
            <a:schemeClr val="tx1"/>
          </a:solidFill>
          <a:latin typeface="+mn-lt"/>
          <a:ea typeface="+mn-ea"/>
          <a:cs typeface="+mn-cs"/>
        </a:defRPr>
      </a:lvl8pPr>
      <a:lvl9pPr marL="3657509" algn="l" defTabSz="457189"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96">
          <p15:clr>
            <a:srgbClr val="F26B43"/>
          </p15:clr>
        </p15:guide>
        <p15:guide id="2" pos="483">
          <p15:clr>
            <a:srgbClr val="F26B43"/>
          </p15:clr>
        </p15:guide>
        <p15:guide id="3" orient="horz" pos="800">
          <p15:clr>
            <a:srgbClr val="F26B43"/>
          </p15:clr>
        </p15:guide>
        <p15:guide id="4" orient="horz" pos="374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Billed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23686" y="6178394"/>
            <a:ext cx="1612139" cy="596707"/>
          </a:xfrm>
          <a:prstGeom prst="rect">
            <a:avLst/>
          </a:prstGeom>
        </p:spPr>
      </p:pic>
    </p:spTree>
    <p:extLst>
      <p:ext uri="{BB962C8B-B14F-4D97-AF65-F5344CB8AC3E}">
        <p14:creationId xmlns:p14="http://schemas.microsoft.com/office/powerpoint/2010/main" val="2123481747"/>
      </p:ext>
    </p:extLst>
  </p:cSld>
  <p:clrMap bg1="lt1" tx1="dk1" bg2="lt2" tx2="dk2" accent1="accent1" accent2="accent2" accent3="accent3" accent4="accent4" accent5="accent5" accent6="accent6" hlink="hlink" folHlink="folHlink"/>
  <p:sldLayoutIdLst>
    <p:sldLayoutId id="2147483807" r:id="rId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favrskovdk.sharepoint.com/sites/intra-B%C3%B8rn%20og%20Kultur/SitePages/Brug-af-Hjernen%26Hjertet-Skole.aspx"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elevpraktik.dk/"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hyperlink" Target="https://favrskov.dk/borger/skole-og-uddannelse/vejledning-i-uddannelse-og-job/vejledning-i-7-10-klasse" TargetMode="External"/><Relationship Id="rId3" Type="http://schemas.openxmlformats.org/officeDocument/2006/relationships/hyperlink" Target="https://favrskov.dk/budget" TargetMode="External"/><Relationship Id="rId7" Type="http://schemas.openxmlformats.org/officeDocument/2006/relationships/hyperlink" Target="https://favrskov.dk/borger/skole-og-uddannelse/folkeskole-0-10-klasse/aaben-skol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dagsordener.favrskov.dk/vis?id=e9ced257-e99b-4801-b894-f4cd018d2e98" TargetMode="External"/><Relationship Id="rId5" Type="http://schemas.openxmlformats.org/officeDocument/2006/relationships/hyperlink" Target="https://favrskov.dk/borger/skole-og-uddannelse/sfo-og-fritidstilbud" TargetMode="External"/><Relationship Id="rId10" Type="http://schemas.openxmlformats.org/officeDocument/2006/relationships/hyperlink" Target="https://www.dlf.org/loen-og-vilkaar/arbejdstid/arbejdstid-for-ansatte-i-kommunerne/#:~:text=Erfaringsopsamling%20p%C3%A5%20kommuner%20og%20skolers%20arbejde%20med%20A20" TargetMode="External"/><Relationship Id="rId4" Type="http://schemas.openxmlformats.org/officeDocument/2006/relationships/hyperlink" Target="https://favrskov.dk/demokrati/politikker-og-strategier/boerne-og-ungepolitik" TargetMode="External"/><Relationship Id="rId9" Type="http://schemas.openxmlformats.org/officeDocument/2006/relationships/hyperlink" Target="https://favrskovdk.sharepoint.com/:b:/s/intra-B%C3%B8rn%20og%20Kultur/IQCwyNlFm9NfTKCUquWKYkblAeYfxFqL6bSM13czwU84Fdw?e=4PoAE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A2A2291-D4D0-4A5D-A444-E5BE4B288479}"/>
              </a:ext>
            </a:extLst>
          </p:cNvPr>
          <p:cNvSpPr>
            <a:spLocks noGrp="1"/>
          </p:cNvSpPr>
          <p:nvPr>
            <p:ph type="body" sz="quarter" idx="10"/>
          </p:nvPr>
        </p:nvSpPr>
        <p:spPr/>
        <p:txBody>
          <a:bodyPr/>
          <a:lstStyle/>
          <a:p>
            <a:r>
              <a:rPr lang="da-DK" dirty="0"/>
              <a:t>Kommunal redegørelse</a:t>
            </a:r>
          </a:p>
          <a:p>
            <a:endParaRPr lang="da-DK" dirty="0">
              <a:solidFill>
                <a:srgbClr val="FF0000"/>
              </a:solidFill>
            </a:endParaRPr>
          </a:p>
        </p:txBody>
      </p:sp>
      <p:sp>
        <p:nvSpPr>
          <p:cNvPr id="3" name="Pladsholder til tekst 2">
            <a:extLst>
              <a:ext uri="{FF2B5EF4-FFF2-40B4-BE49-F238E27FC236}">
                <a16:creationId xmlns:a16="http://schemas.microsoft.com/office/drawing/2014/main" id="{D204906C-D92E-4930-9FFA-E00B7C945598}"/>
              </a:ext>
            </a:extLst>
          </p:cNvPr>
          <p:cNvSpPr>
            <a:spLocks noGrp="1"/>
          </p:cNvSpPr>
          <p:nvPr>
            <p:ph type="body" sz="quarter" idx="11"/>
          </p:nvPr>
        </p:nvSpPr>
        <p:spPr/>
        <p:txBody>
          <a:bodyPr/>
          <a:lstStyle/>
          <a:p>
            <a:r>
              <a:rPr lang="da-DK" dirty="0">
                <a:solidFill>
                  <a:schemeClr val="bg1"/>
                </a:solidFill>
              </a:rPr>
              <a:t>2026/27</a:t>
            </a:r>
          </a:p>
        </p:txBody>
      </p:sp>
    </p:spTree>
    <p:extLst>
      <p:ext uri="{BB962C8B-B14F-4D97-AF65-F5344CB8AC3E}">
        <p14:creationId xmlns:p14="http://schemas.microsoft.com/office/powerpoint/2010/main" val="3191648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E59843BB-1C92-6F3B-E623-495F6994B976}"/>
              </a:ext>
            </a:extLst>
          </p:cNvPr>
          <p:cNvSpPr>
            <a:spLocks noGrp="1"/>
          </p:cNvSpPr>
          <p:nvPr>
            <p:ph type="title"/>
          </p:nvPr>
        </p:nvSpPr>
        <p:spPr/>
        <p:txBody>
          <a:bodyPr/>
          <a:lstStyle/>
          <a:p>
            <a:r>
              <a:rPr lang="da-DK" dirty="0"/>
              <a:t>Hovedopgaver i 2026/27</a:t>
            </a:r>
          </a:p>
        </p:txBody>
      </p:sp>
      <p:sp>
        <p:nvSpPr>
          <p:cNvPr id="9" name="Pladsholder til tekst 8">
            <a:extLst>
              <a:ext uri="{FF2B5EF4-FFF2-40B4-BE49-F238E27FC236}">
                <a16:creationId xmlns:a16="http://schemas.microsoft.com/office/drawing/2014/main" id="{076965B2-1F26-F05A-7450-F9EA143D2EF9}"/>
              </a:ext>
            </a:extLst>
          </p:cNvPr>
          <p:cNvSpPr>
            <a:spLocks noGrp="1"/>
          </p:cNvSpPr>
          <p:nvPr>
            <p:ph type="body" sz="quarter" idx="10"/>
          </p:nvPr>
        </p:nvSpPr>
        <p:spPr/>
        <p:txBody>
          <a:bodyPr/>
          <a:lstStyle/>
          <a:p>
            <a:r>
              <a:rPr lang="da-DK" dirty="0"/>
              <a:t> </a:t>
            </a:r>
          </a:p>
        </p:txBody>
      </p:sp>
      <p:sp>
        <p:nvSpPr>
          <p:cNvPr id="10" name="Pladsholder til tekst 9">
            <a:extLst>
              <a:ext uri="{FF2B5EF4-FFF2-40B4-BE49-F238E27FC236}">
                <a16:creationId xmlns:a16="http://schemas.microsoft.com/office/drawing/2014/main" id="{E9959F01-AE0F-1DD0-7E9D-DE642DBBD93E}"/>
              </a:ext>
            </a:extLst>
          </p:cNvPr>
          <p:cNvSpPr>
            <a:spLocks noGrp="1"/>
          </p:cNvSpPr>
          <p:nvPr>
            <p:ph type="body" sz="quarter" idx="11"/>
          </p:nvPr>
        </p:nvSpPr>
        <p:spPr/>
        <p:txBody>
          <a:bodyPr/>
          <a:lstStyle/>
          <a:p>
            <a:endParaRPr lang="da-DK"/>
          </a:p>
        </p:txBody>
      </p:sp>
      <p:sp>
        <p:nvSpPr>
          <p:cNvPr id="11" name="Pladsholder til tekst 10">
            <a:extLst>
              <a:ext uri="{FF2B5EF4-FFF2-40B4-BE49-F238E27FC236}">
                <a16:creationId xmlns:a16="http://schemas.microsoft.com/office/drawing/2014/main" id="{897765A1-B7E4-4539-DB05-0D0C6A546A16}"/>
              </a:ext>
            </a:extLst>
          </p:cNvPr>
          <p:cNvSpPr>
            <a:spLocks noGrp="1"/>
          </p:cNvSpPr>
          <p:nvPr>
            <p:ph type="body" sz="quarter" idx="12"/>
          </p:nvPr>
        </p:nvSpPr>
        <p:spPr/>
        <p:txBody>
          <a:bodyPr/>
          <a:lstStyle/>
          <a:p>
            <a:r>
              <a:rPr lang="da-DK" dirty="0"/>
              <a:t> </a:t>
            </a:r>
          </a:p>
        </p:txBody>
      </p:sp>
      <p:sp>
        <p:nvSpPr>
          <p:cNvPr id="12" name="Pladsholder til indhold 11">
            <a:extLst>
              <a:ext uri="{FF2B5EF4-FFF2-40B4-BE49-F238E27FC236}">
                <a16:creationId xmlns:a16="http://schemas.microsoft.com/office/drawing/2014/main" id="{5679B795-4229-760E-D3CD-F382C0F9B1C2}"/>
              </a:ext>
            </a:extLst>
          </p:cNvPr>
          <p:cNvSpPr>
            <a:spLocks noGrp="1"/>
          </p:cNvSpPr>
          <p:nvPr>
            <p:ph sz="quarter" idx="13"/>
          </p:nvPr>
        </p:nvSpPr>
        <p:spPr>
          <a:xfrm>
            <a:off x="766558" y="1413570"/>
            <a:ext cx="10652124" cy="4432300"/>
          </a:xfrm>
        </p:spPr>
        <p:txBody>
          <a:bodyPr/>
          <a:lstStyle/>
          <a:p>
            <a:r>
              <a:rPr lang="da-DK" sz="1600" dirty="0">
                <a:latin typeface="Arial" panose="020B0604020202020204" pitchFamily="34" charset="0"/>
                <a:cs typeface="Arial" panose="020B0604020202020204" pitchFamily="34" charset="0"/>
              </a:rPr>
              <a:t>Nationale dagsordener: </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Implementering af folkeskolens kvalitetsprogram ”En skole, der skal kunne mere for flere”, herunder forberede brugen af ny fagplaner fra skoleåret 2027/28 samt arbejde </a:t>
            </a:r>
            <a:r>
              <a:rPr lang="da-DK">
                <a:latin typeface="Arial" panose="020B0604020202020204" pitchFamily="34" charset="0"/>
                <a:cs typeface="Arial" panose="020B0604020202020204" pitchFamily="34" charset="0"/>
              </a:rPr>
              <a:t>med ny </a:t>
            </a:r>
            <a:r>
              <a:rPr lang="da-DK" dirty="0">
                <a:latin typeface="Arial" panose="020B0604020202020204" pitchFamily="34" charset="0"/>
                <a:cs typeface="Arial" panose="020B0604020202020204" pitchFamily="34" charset="0"/>
              </a:rPr>
              <a:t>lovgivning på inklusions- og specialundervisningsområdet. </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Folkeskolens nationale færdighedstest fra skoleåret 2026/27 .</a:t>
            </a:r>
          </a:p>
          <a:p>
            <a:r>
              <a:rPr lang="da-DK" sz="1600" dirty="0">
                <a:latin typeface="Arial" panose="020B0604020202020204" pitchFamily="34" charset="0"/>
                <a:cs typeface="Arial" panose="020B0604020202020204" pitchFamily="34" charset="0"/>
              </a:rPr>
              <a:t>Kommunale prioriteter</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Fremtidens folkeskole</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Forebyggelse og håndtering af elevfravær</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Øvrige politiske aftaler, herunder harmonisering af specialklasser </a:t>
            </a:r>
          </a:p>
          <a:p>
            <a:r>
              <a:rPr lang="da-DK" sz="1600" dirty="0">
                <a:latin typeface="Arial" panose="020B0604020202020204" pitchFamily="34" charset="0"/>
                <a:cs typeface="Arial" panose="020B0604020202020204" pitchFamily="34" charset="0"/>
              </a:rPr>
              <a:t>Fællesskaber for alle</a:t>
            </a:r>
          </a:p>
          <a:p>
            <a:pPr lvl="1">
              <a:buFont typeface="Courier New" panose="02070309020205020404" pitchFamily="49" charset="0"/>
              <a:buChar char="o"/>
            </a:pPr>
            <a:r>
              <a:rPr lang="da-DK" dirty="0">
                <a:latin typeface="Arial" panose="020B0604020202020204" pitchFamily="34" charset="0"/>
                <a:cs typeface="Arial" panose="020B0604020202020204" pitchFamily="34" charset="0"/>
              </a:rPr>
              <a:t>Kvalitetsmarkører</a:t>
            </a:r>
          </a:p>
        </p:txBody>
      </p:sp>
    </p:spTree>
    <p:extLst>
      <p:ext uri="{BB962C8B-B14F-4D97-AF65-F5344CB8AC3E}">
        <p14:creationId xmlns:p14="http://schemas.microsoft.com/office/powerpoint/2010/main" val="261509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CC67D6-0B7F-277F-5A05-161C6B744662}"/>
              </a:ext>
            </a:extLst>
          </p:cNvPr>
          <p:cNvSpPr>
            <a:spLocks noGrp="1"/>
          </p:cNvSpPr>
          <p:nvPr>
            <p:ph type="title"/>
          </p:nvPr>
        </p:nvSpPr>
        <p:spPr/>
        <p:txBody>
          <a:bodyPr/>
          <a:lstStyle/>
          <a:p>
            <a:r>
              <a:rPr lang="da-DK" dirty="0"/>
              <a:t>Øvrige opmærksomheder</a:t>
            </a:r>
          </a:p>
        </p:txBody>
      </p:sp>
      <p:sp>
        <p:nvSpPr>
          <p:cNvPr id="3" name="Pladsholder til tekst 2">
            <a:extLst>
              <a:ext uri="{FF2B5EF4-FFF2-40B4-BE49-F238E27FC236}">
                <a16:creationId xmlns:a16="http://schemas.microsoft.com/office/drawing/2014/main" id="{32DEEA6D-6870-E327-B7C6-A9E0E8419BCC}"/>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536B7E53-9AAC-3F31-708D-06CBCD741307}"/>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6A3F69A9-FDAB-22E0-6AE5-1B32216DC7AB}"/>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6C1B39E0-B586-9B5E-FA8D-C16361182DFF}"/>
              </a:ext>
            </a:extLst>
          </p:cNvPr>
          <p:cNvSpPr>
            <a:spLocks noGrp="1"/>
          </p:cNvSpPr>
          <p:nvPr>
            <p:ph sz="quarter" idx="13"/>
          </p:nvPr>
        </p:nvSpPr>
        <p:spPr/>
        <p:txBody>
          <a:bodyPr/>
          <a:lstStyle/>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r>
              <a:rPr kumimoji="0" lang="da-DK"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En læreruddannelse tæt på folkeskolen</a:t>
            </a:r>
          </a:p>
          <a:p>
            <a:pPr marL="648000" marR="0" lvl="1" indent="-252000" algn="l" defTabSz="457189" rtl="0" eaLnBrk="1" fontAlgn="base" latinLnBrk="0" hangingPunct="1">
              <a:lnSpc>
                <a:spcPct val="100000"/>
              </a:lnSpc>
              <a:spcBef>
                <a:spcPct val="0"/>
              </a:spcBef>
              <a:spcAft>
                <a:spcPts val="1200"/>
              </a:spcAft>
              <a:buClrTx/>
              <a:buSzTx/>
              <a:buFont typeface="Courier New" panose="02070309020205020404" pitchFamily="49" charset="0"/>
              <a:buChar char="o"/>
              <a:tabLst/>
              <a:defRPr/>
            </a:pPr>
            <a:r>
              <a:rPr kumimoji="0" lang="da-DK"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Lokalt fokus på forpligtelsen til at være uddannelsesskole </a:t>
            </a:r>
          </a:p>
          <a:p>
            <a:r>
              <a:rPr lang="da-DK" dirty="0">
                <a:latin typeface="Arial" panose="020B0604020202020204" pitchFamily="34" charset="0"/>
                <a:cs typeface="Arial" panose="020B0604020202020204" pitchFamily="34" charset="0"/>
              </a:rPr>
              <a:t>Kvalitet i vikardækningen</a:t>
            </a:r>
          </a:p>
          <a:p>
            <a:pPr lvl="1">
              <a:buFont typeface="Courier New" panose="02070309020205020404" pitchFamily="49" charset="0"/>
              <a:buChar char="o"/>
            </a:pPr>
            <a:r>
              <a:rPr lang="da-DK" sz="1800" dirty="0">
                <a:latin typeface="Arial" panose="020B0604020202020204" pitchFamily="34" charset="0"/>
                <a:cs typeface="Arial" panose="020B0604020202020204" pitchFamily="34" charset="0"/>
              </a:rPr>
              <a:t>Fortsat lokalt fokus på evt. prøvehandlinger</a:t>
            </a:r>
          </a:p>
          <a:p>
            <a:r>
              <a:rPr lang="da-DK" dirty="0">
                <a:latin typeface="Arial" panose="020B0604020202020204" pitchFamily="34" charset="0"/>
                <a:cs typeface="Arial" panose="020B0604020202020204" pitchFamily="34" charset="0"/>
              </a:rPr>
              <a:t>Implementering af overbliksredskabet i Hjernen &amp; Hjertet </a:t>
            </a:r>
          </a:p>
          <a:p>
            <a:pPr lvl="1">
              <a:buFont typeface="Courier New" panose="02070309020205020404" pitchFamily="49" charset="0"/>
              <a:buChar char="o"/>
            </a:pPr>
            <a:r>
              <a:rPr lang="da-DK" sz="1800" dirty="0">
                <a:latin typeface="Arial" panose="020B0604020202020204" pitchFamily="34" charset="0"/>
                <a:cs typeface="Arial" panose="020B0604020202020204" pitchFamily="34" charset="0"/>
              </a:rPr>
              <a:t>Fortsat lokalt fokus på registrering af testresultater samt </a:t>
            </a:r>
            <a:r>
              <a:rPr lang="da-DK" sz="1800">
                <a:latin typeface="Arial" panose="020B0604020202020204" pitchFamily="34" charset="0"/>
                <a:cs typeface="Arial" panose="020B0604020202020204" pitchFamily="34" charset="0"/>
              </a:rPr>
              <a:t>brug af overgangsmateriale </a:t>
            </a:r>
            <a:r>
              <a:rPr lang="da-DK" sz="1800" dirty="0">
                <a:latin typeface="Arial" panose="020B0604020202020204" pitchFamily="34" charset="0"/>
                <a:cs typeface="Arial" panose="020B0604020202020204" pitchFamily="34" charset="0"/>
              </a:rPr>
              <a:t>og klasseoverblik: </a:t>
            </a:r>
            <a:r>
              <a:rPr lang="da-DK" dirty="0">
                <a:latin typeface="Arial" panose="020B0604020202020204" pitchFamily="34" charset="0"/>
                <a:cs typeface="Arial" panose="020B0604020202020204" pitchFamily="34" charset="0"/>
                <a:hlinkClick r:id="rId2"/>
              </a:rPr>
              <a:t>Favrskovintra - Børn og Kultur - Brug af H&amp;H Skole</a:t>
            </a:r>
            <a:endParaRPr lang="da-DK" dirty="0">
              <a:latin typeface="Arial" panose="020B0604020202020204" pitchFamily="34" charset="0"/>
              <a:cs typeface="Arial" panose="020B0604020202020204" pitchFamily="34" charset="0"/>
            </a:endParaRPr>
          </a:p>
          <a:p>
            <a:pPr>
              <a:buFont typeface="Courier New" panose="02070309020205020404" pitchFamily="49" charset="0"/>
              <a:buChar char="o"/>
            </a:pPr>
            <a:endParaRPr lang="da-DK" dirty="0">
              <a:latin typeface="Arial" panose="020B0604020202020204" pitchFamily="34" charset="0"/>
              <a:cs typeface="Arial" panose="020B0604020202020204" pitchFamily="34" charset="0"/>
            </a:endParaRPr>
          </a:p>
          <a:p>
            <a:endParaRPr lang="da-DK" dirty="0">
              <a:latin typeface="Arial" panose="020B0604020202020204" pitchFamily="34" charset="0"/>
              <a:cs typeface="Arial" panose="020B0604020202020204" pitchFamily="34" charset="0"/>
            </a:endParaRPr>
          </a:p>
          <a:p>
            <a:endParaRPr lang="da-DK" dirty="0"/>
          </a:p>
        </p:txBody>
      </p:sp>
    </p:spTree>
    <p:extLst>
      <p:ext uri="{BB962C8B-B14F-4D97-AF65-F5344CB8AC3E}">
        <p14:creationId xmlns:p14="http://schemas.microsoft.com/office/powerpoint/2010/main" val="17322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42414-28B2-5570-26E2-44A74B6EC7C3}"/>
              </a:ext>
            </a:extLst>
          </p:cNvPr>
          <p:cNvSpPr>
            <a:spLocks noGrp="1"/>
          </p:cNvSpPr>
          <p:nvPr>
            <p:ph type="title"/>
          </p:nvPr>
        </p:nvSpPr>
        <p:spPr/>
        <p:txBody>
          <a:bodyPr/>
          <a:lstStyle/>
          <a:p>
            <a:r>
              <a:rPr lang="da-DK" dirty="0"/>
              <a:t>Folkeskolens fagplaner – nye læreplaner </a:t>
            </a:r>
          </a:p>
        </p:txBody>
      </p:sp>
      <p:sp>
        <p:nvSpPr>
          <p:cNvPr id="3" name="Pladsholder til tekst 2">
            <a:extLst>
              <a:ext uri="{FF2B5EF4-FFF2-40B4-BE49-F238E27FC236}">
                <a16:creationId xmlns:a16="http://schemas.microsoft.com/office/drawing/2014/main" id="{8BC38A5D-DD85-1147-E4F6-663BFD0CF623}"/>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F5F34DB2-54D4-772A-85BD-0F4E5D2CA28B}"/>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FE20B4D2-A74A-60C9-A9A6-CAE14432B87A}"/>
              </a:ext>
            </a:extLst>
          </p:cNvPr>
          <p:cNvSpPr>
            <a:spLocks noGrp="1"/>
          </p:cNvSpPr>
          <p:nvPr>
            <p:ph type="body" sz="quarter" idx="12"/>
          </p:nvPr>
        </p:nvSpPr>
        <p:spPr/>
        <p:txBody>
          <a:bodyPr/>
          <a:lstStyle/>
          <a:p>
            <a:r>
              <a:rPr lang="da-DK" dirty="0"/>
              <a:t> National dagsorden</a:t>
            </a:r>
          </a:p>
        </p:txBody>
      </p:sp>
      <p:sp>
        <p:nvSpPr>
          <p:cNvPr id="6" name="Pladsholder til indhold 5">
            <a:extLst>
              <a:ext uri="{FF2B5EF4-FFF2-40B4-BE49-F238E27FC236}">
                <a16:creationId xmlns:a16="http://schemas.microsoft.com/office/drawing/2014/main" id="{35DFCF9E-9742-16B2-89DE-34B8215D6DC0}"/>
              </a:ext>
            </a:extLst>
          </p:cNvPr>
          <p:cNvSpPr>
            <a:spLocks noGrp="1"/>
          </p:cNvSpPr>
          <p:nvPr>
            <p:ph sz="quarter" idx="13"/>
          </p:nvPr>
        </p:nvSpPr>
        <p:spPr/>
        <p:txBody>
          <a:bodyPr/>
          <a:lstStyle/>
          <a:p>
            <a:pPr marL="0" indent="0">
              <a:buNone/>
            </a:pPr>
            <a:r>
              <a:rPr lang="da-DK" dirty="0">
                <a:latin typeface="Arial" panose="020B0604020202020204" pitchFamily="34" charset="0"/>
                <a:cs typeface="Arial" panose="020B0604020202020204" pitchFamily="34" charset="0"/>
              </a:rPr>
              <a:t>Som en del af folkeskolens kvalitetsprogram er en fagfornyelse besluttet. </a:t>
            </a:r>
          </a:p>
          <a:p>
            <a:pPr marL="0" indent="0">
              <a:buNone/>
            </a:pPr>
            <a:r>
              <a:rPr lang="da-DK" dirty="0">
                <a:latin typeface="Arial" panose="020B0604020202020204" pitchFamily="34" charset="0"/>
                <a:cs typeface="Arial" panose="020B0604020202020204" pitchFamily="34" charset="0"/>
              </a:rPr>
              <a:t>Fagfornyelsen er i fuld gang og handler om udviklingen af nye, enkle fagplaner, der skal understøtte en virkelighedsnær og engagerende undervisning i folkeskolens fag. En lang række aktører er involveret på landsplan.</a:t>
            </a:r>
          </a:p>
          <a:p>
            <a:pPr marL="0" marR="0" lvl="0" indent="0" algn="l" defTabSz="457189" rtl="0" eaLnBrk="1" fontAlgn="base" latinLnBrk="0" hangingPunct="1">
              <a:lnSpc>
                <a:spcPct val="100000"/>
              </a:lnSpc>
              <a:spcBef>
                <a:spcPct val="0"/>
              </a:spcBef>
              <a:spcAft>
                <a:spcPts val="1200"/>
              </a:spcAft>
              <a:buClrTx/>
              <a:buSzTx/>
              <a:buFont typeface="Verdana" pitchFamily="34" charset="0"/>
              <a:buNone/>
              <a:tabLst/>
              <a:defRPr/>
            </a:pP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De nye fagplaner træder i kraft fra skoleåret 2027/2028.</a:t>
            </a:r>
            <a:b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endPar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endParaRPr>
          </a:p>
          <a:p>
            <a:pPr>
              <a:defRPr/>
            </a:pP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Det er forventningen, at den enkelte skole rammesætter arbejdet med implementeringen.</a:t>
            </a:r>
          </a:p>
          <a:p>
            <a:pPr>
              <a:defRPr/>
            </a:pPr>
            <a:r>
              <a:rPr lang="da-DK" dirty="0">
                <a:latin typeface="Arial" panose="020B0604020202020204" pitchFamily="34" charset="0"/>
                <a:cs typeface="Arial" panose="020B0604020202020204" pitchFamily="34" charset="0"/>
              </a:rPr>
              <a:t>I Favrskovs fælles skoleledelsesregi vil der blive arbejdet med videndeling om de lokale processer.</a:t>
            </a:r>
          </a:p>
        </p:txBody>
      </p:sp>
    </p:spTree>
    <p:extLst>
      <p:ext uri="{BB962C8B-B14F-4D97-AF65-F5344CB8AC3E}">
        <p14:creationId xmlns:p14="http://schemas.microsoft.com/office/powerpoint/2010/main" val="1524449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47CA24-0A80-6802-DADB-5A7DA99D4612}"/>
              </a:ext>
            </a:extLst>
          </p:cNvPr>
          <p:cNvSpPr>
            <a:spLocks noGrp="1"/>
          </p:cNvSpPr>
          <p:nvPr>
            <p:ph type="title"/>
          </p:nvPr>
        </p:nvSpPr>
        <p:spPr/>
        <p:txBody>
          <a:bodyPr/>
          <a:lstStyle/>
          <a:p>
            <a:r>
              <a:rPr lang="da-DK" dirty="0"/>
              <a:t>Kommunalpolitiske prioriteter </a:t>
            </a:r>
          </a:p>
        </p:txBody>
      </p:sp>
      <p:sp>
        <p:nvSpPr>
          <p:cNvPr id="3" name="Pladsholder til tekst 2">
            <a:extLst>
              <a:ext uri="{FF2B5EF4-FFF2-40B4-BE49-F238E27FC236}">
                <a16:creationId xmlns:a16="http://schemas.microsoft.com/office/drawing/2014/main" id="{861058C7-7A0E-81CC-6166-00071BF81FFB}"/>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237E767F-8600-9DCF-C1F4-84D7DE605C87}"/>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4C456C45-82EA-E009-0E3F-3126F7CA22D0}"/>
              </a:ext>
            </a:extLst>
          </p:cNvPr>
          <p:cNvSpPr>
            <a:spLocks noGrp="1"/>
          </p:cNvSpPr>
          <p:nvPr>
            <p:ph type="body" sz="quarter" idx="12"/>
          </p:nvPr>
        </p:nvSpPr>
        <p:spPr/>
        <p:txBody>
          <a:bodyPr/>
          <a:lstStyle/>
          <a:p>
            <a:r>
              <a:rPr lang="da-DK" dirty="0"/>
              <a:t> Budget 2026-29</a:t>
            </a:r>
          </a:p>
        </p:txBody>
      </p:sp>
      <p:sp>
        <p:nvSpPr>
          <p:cNvPr id="6" name="Pladsholder til indhold 5">
            <a:extLst>
              <a:ext uri="{FF2B5EF4-FFF2-40B4-BE49-F238E27FC236}">
                <a16:creationId xmlns:a16="http://schemas.microsoft.com/office/drawing/2014/main" id="{8B182E7A-9788-ECDE-866B-E8CBF7A7F66F}"/>
              </a:ext>
            </a:extLst>
          </p:cNvPr>
          <p:cNvSpPr>
            <a:spLocks noGrp="1"/>
          </p:cNvSpPr>
          <p:nvPr>
            <p:ph sz="quarter" idx="13"/>
          </p:nvPr>
        </p:nvSpPr>
        <p:spPr/>
        <p:txBody>
          <a:bodyPr/>
          <a:lstStyle/>
          <a:p>
            <a:pPr marL="0" indent="0">
              <a:spcAft>
                <a:spcPts val="0"/>
              </a:spcAft>
              <a:buNone/>
            </a:pPr>
            <a:r>
              <a:rPr lang="da-DK" sz="1600" b="1" dirty="0">
                <a:latin typeface="Arial" panose="020B0604020202020204" pitchFamily="34" charset="0"/>
                <a:cs typeface="Arial" panose="020B0604020202020204" pitchFamily="34" charset="0"/>
              </a:rPr>
              <a:t>Udvikling af fremtidens folkeskole i Favrskov Kommune</a:t>
            </a:r>
          </a:p>
          <a:p>
            <a:pPr marL="0" indent="0">
              <a:spcAft>
                <a:spcPts val="0"/>
              </a:spcAft>
              <a:buNone/>
            </a:pPr>
            <a:r>
              <a:rPr lang="da-DK" sz="1600" dirty="0">
                <a:latin typeface="Arial" panose="020B0604020202020204" pitchFamily="34" charset="0"/>
                <a:cs typeface="Arial" panose="020B0604020202020204" pitchFamily="34" charset="0"/>
              </a:rPr>
              <a:t>I 2026 og 2027 afsættes der i alt 1,5 mio. kr. til gennemførelse af et involverende forløb med deltagelse af Byrådet, eksterne eksperter og aktører på folkeskolerådet. Formålet med forløbet er at lægge sporene for udviklingen af fremtidens folkeskole i Favrskov Kommune, hvor flere børn og unge kan lykkes fagligt og socialt i deres lokale folkeskole. </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Baggrunden for initiativet er et stadigt stigende elevfravær samt en øget segregering fra de almene skoletilbud. Hertil kommer, at elever på specialområdet opnår lavere faglige resultater, har højere fravær og sjældnere gennemfører en ungdomsuddannelse end elever i almenområdet. </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Udviklingsarbejdet skal bl.a. bygge på relevant forskning, gode eksempler fra andre kommuner samt erfaringer fra skoleområdet i Favrskov. De første anbefalinger afleveres i sommeren 2026 til det relevante politiske udvalg og Byrådet med henblik på, at de kan indgå i budgetdrøftelserne for 2027-30. </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I den forbindelse bemærkes, at der i 2025 blev afsat en pulje på 5 mio. kr. finansieret af et mindreforbrug i 2024 inden for det samlede specialundervisningsbudget. Disse penge prioriteres til igangsætning af nye initiativer på skoleområdet, som bidrager til udviklingsarbejdet med fremtidens folkeskole i Favrskov. Det relevante politiske udvalg inddrages i overvejelserne om den løbende prioritering af den afsatte pulje. </a:t>
            </a:r>
          </a:p>
        </p:txBody>
      </p:sp>
    </p:spTree>
    <p:extLst>
      <p:ext uri="{BB962C8B-B14F-4D97-AF65-F5344CB8AC3E}">
        <p14:creationId xmlns:p14="http://schemas.microsoft.com/office/powerpoint/2010/main" val="302522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C421C0-87D6-CD0B-6A83-E058C884B1CD}"/>
              </a:ext>
            </a:extLst>
          </p:cNvPr>
          <p:cNvSpPr>
            <a:spLocks noGrp="1"/>
          </p:cNvSpPr>
          <p:nvPr>
            <p:ph type="title"/>
          </p:nvPr>
        </p:nvSpPr>
        <p:spPr/>
        <p:txBody>
          <a:bodyPr/>
          <a:lstStyle/>
          <a:p>
            <a:r>
              <a:rPr kumimoji="0" lang="da-DK" sz="2400" b="1" i="0" u="none" strike="noStrike" kern="1200" cap="all" spc="0" normalizeH="0" baseline="0" noProof="0" dirty="0">
                <a:ln>
                  <a:noFill/>
                </a:ln>
                <a:solidFill>
                  <a:srgbClr val="007476"/>
                </a:solidFill>
                <a:effectLst/>
                <a:uLnTx/>
                <a:uFillTx/>
                <a:latin typeface="Verdana"/>
                <a:ea typeface="ＭＳ Ｐゴシック" pitchFamily="-111" charset="-128"/>
              </a:rPr>
              <a:t>Kommunalpolitiske prioriteter</a:t>
            </a:r>
            <a:endParaRPr lang="da-DK" dirty="0"/>
          </a:p>
        </p:txBody>
      </p:sp>
      <p:sp>
        <p:nvSpPr>
          <p:cNvPr id="3" name="Pladsholder til tekst 2">
            <a:extLst>
              <a:ext uri="{FF2B5EF4-FFF2-40B4-BE49-F238E27FC236}">
                <a16:creationId xmlns:a16="http://schemas.microsoft.com/office/drawing/2014/main" id="{9A52AA9C-4D9A-C4C6-CA60-8B9AA0B5CE21}"/>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2A625209-CF6C-E768-0671-15B14339CDA6}"/>
              </a:ext>
            </a:extLst>
          </p:cNvPr>
          <p:cNvSpPr>
            <a:spLocks noGrp="1"/>
          </p:cNvSpPr>
          <p:nvPr>
            <p:ph type="body" sz="quarter" idx="11"/>
          </p:nvPr>
        </p:nvSpPr>
        <p:spPr/>
        <p:txBody>
          <a:bodyPr/>
          <a:lstStyle/>
          <a:p>
            <a:r>
              <a:rPr lang="da-DK" dirty="0"/>
              <a:t> </a:t>
            </a:r>
          </a:p>
        </p:txBody>
      </p:sp>
      <p:sp>
        <p:nvSpPr>
          <p:cNvPr id="5" name="Pladsholder til tekst 4">
            <a:extLst>
              <a:ext uri="{FF2B5EF4-FFF2-40B4-BE49-F238E27FC236}">
                <a16:creationId xmlns:a16="http://schemas.microsoft.com/office/drawing/2014/main" id="{E905FA9A-247E-AE2F-0C45-C498FD825EE6}"/>
              </a:ext>
            </a:extLst>
          </p:cNvPr>
          <p:cNvSpPr>
            <a:spLocks noGrp="1"/>
          </p:cNvSpPr>
          <p:nvPr>
            <p:ph type="body" sz="quarter" idx="12"/>
          </p:nvPr>
        </p:nvSpPr>
        <p:spPr/>
        <p:txBody>
          <a:bodyPr/>
          <a:lstStyle/>
          <a:p>
            <a:r>
              <a:rPr lang="da-DK" dirty="0"/>
              <a:t>Budget 2026-29</a:t>
            </a:r>
          </a:p>
        </p:txBody>
      </p:sp>
      <p:sp>
        <p:nvSpPr>
          <p:cNvPr id="6" name="Pladsholder til indhold 5">
            <a:extLst>
              <a:ext uri="{FF2B5EF4-FFF2-40B4-BE49-F238E27FC236}">
                <a16:creationId xmlns:a16="http://schemas.microsoft.com/office/drawing/2014/main" id="{EDA7FBF1-C0C1-A6B3-23BC-59287ACA6FEF}"/>
              </a:ext>
            </a:extLst>
          </p:cNvPr>
          <p:cNvSpPr>
            <a:spLocks noGrp="1"/>
          </p:cNvSpPr>
          <p:nvPr>
            <p:ph sz="quarter" idx="13"/>
          </p:nvPr>
        </p:nvSpPr>
        <p:spPr/>
        <p:txBody>
          <a:bodyPr/>
          <a:lstStyle/>
          <a:p>
            <a:pPr marL="0" indent="0">
              <a:spcAft>
                <a:spcPts val="0"/>
              </a:spcAft>
              <a:buNone/>
            </a:pPr>
            <a:r>
              <a:rPr lang="da-DK" sz="1600" b="1" dirty="0">
                <a:latin typeface="Arial" panose="020B0604020202020204" pitchFamily="34" charset="0"/>
                <a:cs typeface="Arial" panose="020B0604020202020204" pitchFamily="34" charset="0"/>
              </a:rPr>
              <a:t>Styrket kvalitet i førskoletilbuddet</a:t>
            </a:r>
          </a:p>
          <a:p>
            <a:pPr marL="0" indent="0">
              <a:spcAft>
                <a:spcPts val="0"/>
              </a:spcAft>
              <a:buNone/>
            </a:pPr>
            <a:r>
              <a:rPr lang="da-DK" sz="1600" dirty="0">
                <a:latin typeface="Arial" panose="020B0604020202020204" pitchFamily="34" charset="0"/>
                <a:cs typeface="Arial" panose="020B0604020202020204" pitchFamily="34" charset="0"/>
              </a:rPr>
              <a:t>Partierne bag Budget 2026-29 ønsker en beskrivelse af førskoletilbuddet i Favrskov Kommune og en vurdering af, hvordan kvaliteten i førskoletilbuddet kan styrkes. </a:t>
            </a:r>
            <a:br>
              <a:rPr lang="da-DK" sz="1600" dirty="0">
                <a:latin typeface="Arial" panose="020B0604020202020204" pitchFamily="34" charset="0"/>
                <a:cs typeface="Arial" panose="020B0604020202020204" pitchFamily="34" charset="0"/>
              </a:rPr>
            </a:b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Beskrivelsen skal blandt andet omhandle samarbejdet med dagtilbuddene, overgangen fra dagtilbud til førskoletilbud, ressourceallokeringen til tilbuddene, den pædagogiske praksis samt tilbuddets fysiske rammer på de involverede folkeskoler. </a:t>
            </a:r>
            <a:br>
              <a:rPr lang="da-DK" sz="1600" dirty="0">
                <a:latin typeface="Arial" panose="020B0604020202020204" pitchFamily="34" charset="0"/>
                <a:cs typeface="Arial" panose="020B0604020202020204" pitchFamily="34" charset="0"/>
              </a:rPr>
            </a:br>
            <a:br>
              <a:rPr lang="da-DK" sz="1600" dirty="0">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Desuden inddrages viden og erfaringer fra forsknings- og analyseinstitutterne VIVE, EVA m.fl. Beskrivelsen og vurderingen forelægges Byrådet i 2. kvartal 2026, så resultaterne kan indgå i budgetlægningen 2027-30.</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b="1" dirty="0">
                <a:latin typeface="Arial" panose="020B0604020202020204" pitchFamily="34" charset="0"/>
                <a:cs typeface="Arial" panose="020B0604020202020204" pitchFamily="34" charset="0"/>
              </a:rPr>
              <a:t>Bedre resurseudnyttelse på skole- og dagtilbudsområdet</a:t>
            </a:r>
          </a:p>
          <a:p>
            <a:pPr marL="0" indent="0">
              <a:spcAft>
                <a:spcPts val="0"/>
              </a:spcAft>
              <a:buNone/>
            </a:pPr>
            <a:r>
              <a:rPr lang="da-DK" sz="1600" dirty="0">
                <a:latin typeface="Arial" panose="020B0604020202020204" pitchFamily="34" charset="0"/>
                <a:cs typeface="Arial" panose="020B0604020202020204" pitchFamily="34" charset="0"/>
              </a:rPr>
              <a:t>Partierne bag Budget 2026-29 er enige om, at der skal iværksættes en indsats for at styrke opmærksomheden på en effektiv resurseudnyttelse på især skole- og dagtilbudsområderne. </a:t>
            </a:r>
            <a:br>
              <a:rPr lang="da-DK" sz="1600" dirty="0">
                <a:latin typeface="Arial" panose="020B0604020202020204" pitchFamily="34" charset="0"/>
                <a:cs typeface="Arial" panose="020B0604020202020204" pitchFamily="34" charset="0"/>
              </a:rPr>
            </a:br>
            <a:br>
              <a:rPr lang="da-DK" sz="1600" dirty="0">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Heri indgår både arbejdet med løbende forbedringer i dagligdagen samt et skærpet ledelsesmæssigt fokus på at kunne navigere i feltet mellem økonomi og faglighed og formidle dette til medarbejdere og bestyrelse. </a:t>
            </a:r>
          </a:p>
        </p:txBody>
      </p:sp>
    </p:spTree>
    <p:extLst>
      <p:ext uri="{BB962C8B-B14F-4D97-AF65-F5344CB8AC3E}">
        <p14:creationId xmlns:p14="http://schemas.microsoft.com/office/powerpoint/2010/main" val="3772441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7E4D52-8618-5CA1-3540-DD1899D6FECC}"/>
              </a:ext>
            </a:extLst>
          </p:cNvPr>
          <p:cNvSpPr>
            <a:spLocks noGrp="1"/>
          </p:cNvSpPr>
          <p:nvPr>
            <p:ph type="title"/>
          </p:nvPr>
        </p:nvSpPr>
        <p:spPr/>
        <p:txBody>
          <a:bodyPr/>
          <a:lstStyle/>
          <a:p>
            <a:r>
              <a:rPr kumimoji="0" lang="da-DK" sz="2400" b="1" i="0" u="none" strike="noStrike" kern="1200" cap="all" spc="0" normalizeH="0" baseline="0" noProof="0" dirty="0">
                <a:ln>
                  <a:noFill/>
                </a:ln>
                <a:solidFill>
                  <a:srgbClr val="007476"/>
                </a:solidFill>
                <a:effectLst/>
                <a:uLnTx/>
                <a:uFillTx/>
                <a:latin typeface="Verdana"/>
                <a:ea typeface="ＭＳ Ｐゴシック" pitchFamily="-111" charset="-128"/>
              </a:rPr>
              <a:t>Kommunalpolitiske prioriteter</a:t>
            </a:r>
            <a:endParaRPr lang="da-DK" dirty="0"/>
          </a:p>
        </p:txBody>
      </p:sp>
      <p:sp>
        <p:nvSpPr>
          <p:cNvPr id="3" name="Pladsholder til tekst 2">
            <a:extLst>
              <a:ext uri="{FF2B5EF4-FFF2-40B4-BE49-F238E27FC236}">
                <a16:creationId xmlns:a16="http://schemas.microsoft.com/office/drawing/2014/main" id="{531AEBCF-B0C4-1E54-FB9D-E144FD516825}"/>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0C9C8871-4B0F-710C-4316-711993C6FBD4}"/>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C1B04F3D-D24B-8CBE-A316-EDD3C2DCBF49}"/>
              </a:ext>
            </a:extLst>
          </p:cNvPr>
          <p:cNvSpPr>
            <a:spLocks noGrp="1"/>
          </p:cNvSpPr>
          <p:nvPr>
            <p:ph type="body" sz="quarter" idx="12"/>
          </p:nvPr>
        </p:nvSpPr>
        <p:spPr/>
        <p:txBody>
          <a:bodyPr/>
          <a:lstStyle/>
          <a:p>
            <a:r>
              <a:rPr lang="da-DK" dirty="0"/>
              <a:t>Budget 2026-29</a:t>
            </a:r>
          </a:p>
        </p:txBody>
      </p:sp>
      <p:sp>
        <p:nvSpPr>
          <p:cNvPr id="6" name="Pladsholder til indhold 5">
            <a:extLst>
              <a:ext uri="{FF2B5EF4-FFF2-40B4-BE49-F238E27FC236}">
                <a16:creationId xmlns:a16="http://schemas.microsoft.com/office/drawing/2014/main" id="{B1390A87-CA7F-CC8A-3E1C-F8817C67F493}"/>
              </a:ext>
            </a:extLst>
          </p:cNvPr>
          <p:cNvSpPr>
            <a:spLocks noGrp="1"/>
          </p:cNvSpPr>
          <p:nvPr>
            <p:ph sz="quarter" idx="13"/>
          </p:nvPr>
        </p:nvSpPr>
        <p:spPr/>
        <p:txBody>
          <a:bodyPr/>
          <a:lstStyle/>
          <a:p>
            <a:pPr marL="0" marR="0" lvl="0" indent="0" algn="l" defTabSz="457189" rtl="0" eaLnBrk="1" fontAlgn="base" latinLnBrk="0" hangingPunct="1">
              <a:lnSpc>
                <a:spcPct val="100000"/>
              </a:lnSpc>
              <a:spcBef>
                <a:spcPct val="0"/>
              </a:spcBef>
              <a:spcAft>
                <a:spcPts val="0"/>
              </a:spcAft>
              <a:buClrTx/>
              <a:buSzTx/>
              <a:buNone/>
              <a:tabLst/>
              <a:defRPr/>
            </a:pPr>
            <a:r>
              <a:rPr kumimoji="0" lang="da-DK"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Øget frihed omkring folkeskolernes deltagelse i Skills</a:t>
            </a:r>
          </a:p>
          <a:p>
            <a:pPr marL="0" marR="0" lvl="0" indent="0" algn="l" defTabSz="457189" rtl="0" eaLnBrk="1" fontAlgn="base" latinLnBrk="0" hangingPunct="1">
              <a:lnSpc>
                <a:spcPct val="100000"/>
              </a:lnSpc>
              <a:spcBef>
                <a:spcPct val="0"/>
              </a:spcBef>
              <a:spcAft>
                <a:spcPts val="0"/>
              </a:spcAft>
              <a:buClrTx/>
              <a:buSzTx/>
              <a:buNone/>
              <a:tabLst/>
              <a:defRPr/>
            </a:pP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Partierne bag Budget 2026-29 er enige om at gøre 8. klassernes deltagelse i det fælles undervisningsforløb Skills frivillig fra og med skoleåret 2026-2027. Folkeskoler, der ikke deltager i Skills, skal på anden vis sikre, at undervisningen lever op til målene i faget "Uddannelse og job” og til den generelle forventning om styrket praksisfaglighed. </a:t>
            </a: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Af hensyn til samarbejdet med Den Jyske Håndværkerskole skal folkeskolerne fremadrettet tilmelde sig Skills-forløbet for et skoleår ad gangen.</a:t>
            </a:r>
          </a:p>
          <a:p>
            <a:pPr marL="0" marR="0" lvl="0" indent="0" algn="l" defTabSz="457189" rtl="0" eaLnBrk="1" fontAlgn="base" latinLnBrk="0" hangingPunct="1">
              <a:lnSpc>
                <a:spcPct val="100000"/>
              </a:lnSpc>
              <a:spcBef>
                <a:spcPct val="0"/>
              </a:spcBef>
              <a:spcAft>
                <a:spcPts val="0"/>
              </a:spcAft>
              <a:buClrTx/>
              <a:buSzTx/>
              <a:buNone/>
              <a:tabLst/>
              <a:defRPr/>
            </a:pPr>
            <a:endParaRPr lang="da-DK" sz="1600" dirty="0">
              <a:solidFill>
                <a:srgbClr val="000000"/>
              </a:solidFill>
              <a:latin typeface="Arial" panose="020B0604020202020204" pitchFamily="34" charset="0"/>
              <a:cs typeface="Arial" panose="020B0604020202020204" pitchFamily="34" charset="0"/>
            </a:endParaRPr>
          </a:p>
          <a:p>
            <a:pPr marL="0" marR="0" lvl="0" indent="0" algn="l" defTabSz="457189" rtl="0" eaLnBrk="1" fontAlgn="base" latinLnBrk="0" hangingPunct="1">
              <a:lnSpc>
                <a:spcPct val="100000"/>
              </a:lnSpc>
              <a:spcBef>
                <a:spcPct val="0"/>
              </a:spcBef>
              <a:spcAft>
                <a:spcPts val="0"/>
              </a:spcAft>
              <a:buClrTx/>
              <a:buSzTx/>
              <a:buNone/>
              <a:tabLst/>
              <a:defRPr/>
            </a:pPr>
            <a:r>
              <a:rPr kumimoji="0" lang="da-DK"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Harmonisering af folkeskolernes specialklasser</a:t>
            </a:r>
          </a:p>
          <a:p>
            <a:pPr marL="0" marR="0" lvl="0" indent="0" algn="l" defTabSz="457189" rtl="0" eaLnBrk="1" fontAlgn="base" latinLnBrk="0" hangingPunct="1">
              <a:lnSpc>
                <a:spcPct val="100000"/>
              </a:lnSpc>
              <a:spcBef>
                <a:spcPct val="0"/>
              </a:spcBef>
              <a:spcAft>
                <a:spcPts val="0"/>
              </a:spcAft>
              <a:buClrTx/>
              <a:buSzTx/>
              <a:buNone/>
              <a:tabLst/>
              <a:defRPr/>
            </a:pP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Partierne bag Budget 2026-29 er enige om, at der skal ske en harmonisering af specialklasse-strukturen, så der fremadrettet kun findes én type specialklasse. Der er i dag specialklasser på seks af kommunens skoler. </a:t>
            </a: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Siden 2013/14 har specialklasserne været organiseret som distriktsspecialklasser (DS-klasser) med typisk 8 pladser samt fælles specialklasser (FS-klasser) med typisk 6 pladser og flere ressourcer pr. plads. </a:t>
            </a: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b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Harmoniseringen betyder, at antallet af pladser og budgettildelingen ensartes på et fælles niveau. Med forslaget frigøres 1,5 mio. kr. årligt efter fuld indfasning.</a:t>
            </a:r>
          </a:p>
          <a:p>
            <a:pPr marL="0" marR="0" lvl="0" indent="0" algn="l" defTabSz="457189" rtl="0" eaLnBrk="1" fontAlgn="base" latinLnBrk="0" hangingPunct="1">
              <a:lnSpc>
                <a:spcPct val="100000"/>
              </a:lnSpc>
              <a:spcBef>
                <a:spcPct val="0"/>
              </a:spcBef>
              <a:spcAft>
                <a:spcPts val="0"/>
              </a:spcAft>
              <a:buClrTx/>
              <a:buSzTx/>
              <a:buNone/>
              <a:tabLst/>
              <a:defRPr/>
            </a:pPr>
            <a:endParaRPr kumimoji="0" lang="da-DK"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endParaRPr>
          </a:p>
          <a:p>
            <a:pPr marL="0" indent="0">
              <a:buNone/>
            </a:pPr>
            <a:endParaRPr lang="da-DK" dirty="0"/>
          </a:p>
        </p:txBody>
      </p:sp>
    </p:spTree>
    <p:extLst>
      <p:ext uri="{BB962C8B-B14F-4D97-AF65-F5344CB8AC3E}">
        <p14:creationId xmlns:p14="http://schemas.microsoft.com/office/powerpoint/2010/main" val="239416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A379AA-DACC-65FC-62FC-D1DEE1F278DE}"/>
              </a:ext>
            </a:extLst>
          </p:cNvPr>
          <p:cNvSpPr>
            <a:spLocks noGrp="1"/>
          </p:cNvSpPr>
          <p:nvPr>
            <p:ph type="title"/>
          </p:nvPr>
        </p:nvSpPr>
        <p:spPr/>
        <p:txBody>
          <a:bodyPr/>
          <a:lstStyle/>
          <a:p>
            <a:r>
              <a:rPr kumimoji="0" lang="da-DK" sz="2400" b="1" i="0" u="none" strike="noStrike" kern="1200" cap="all" spc="0" normalizeH="0" baseline="0" noProof="0" dirty="0">
                <a:ln>
                  <a:noFill/>
                </a:ln>
                <a:solidFill>
                  <a:srgbClr val="007476"/>
                </a:solidFill>
                <a:effectLst/>
                <a:uLnTx/>
                <a:uFillTx/>
                <a:latin typeface="Verdana"/>
                <a:ea typeface="ＭＳ Ｐゴシック" pitchFamily="-111" charset="-128"/>
              </a:rPr>
              <a:t>Kommunalpolitiske prioriteter</a:t>
            </a:r>
            <a:endParaRPr lang="da-DK" dirty="0"/>
          </a:p>
        </p:txBody>
      </p:sp>
      <p:sp>
        <p:nvSpPr>
          <p:cNvPr id="3" name="Pladsholder til tekst 2">
            <a:extLst>
              <a:ext uri="{FF2B5EF4-FFF2-40B4-BE49-F238E27FC236}">
                <a16:creationId xmlns:a16="http://schemas.microsoft.com/office/drawing/2014/main" id="{9A8FB528-73A3-DB8C-04B7-DAF703E8C39C}"/>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F0E90596-D155-5EDD-70FB-6F49F657A747}"/>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9F8CC49A-F17C-D9BE-4880-5B893831FC7F}"/>
              </a:ext>
            </a:extLst>
          </p:cNvPr>
          <p:cNvSpPr>
            <a:spLocks noGrp="1"/>
          </p:cNvSpPr>
          <p:nvPr>
            <p:ph type="body" sz="quarter" idx="12"/>
          </p:nvPr>
        </p:nvSpPr>
        <p:spPr/>
        <p:txBody>
          <a:bodyPr/>
          <a:lstStyle/>
          <a:p>
            <a:r>
              <a:rPr lang="da-DK" dirty="0"/>
              <a:t>Budget 2026-29</a:t>
            </a:r>
          </a:p>
        </p:txBody>
      </p:sp>
      <p:sp>
        <p:nvSpPr>
          <p:cNvPr id="6" name="Pladsholder til indhold 5">
            <a:extLst>
              <a:ext uri="{FF2B5EF4-FFF2-40B4-BE49-F238E27FC236}">
                <a16:creationId xmlns:a16="http://schemas.microsoft.com/office/drawing/2014/main" id="{C210D27E-22F5-8CC7-4FAF-1E2FEA753154}"/>
              </a:ext>
            </a:extLst>
          </p:cNvPr>
          <p:cNvSpPr>
            <a:spLocks noGrp="1"/>
          </p:cNvSpPr>
          <p:nvPr>
            <p:ph sz="quarter" idx="13"/>
          </p:nvPr>
        </p:nvSpPr>
        <p:spPr/>
        <p:txBody>
          <a:bodyPr/>
          <a:lstStyle/>
          <a:p>
            <a:pPr marL="0" indent="0">
              <a:spcAft>
                <a:spcPts val="0"/>
              </a:spcAft>
              <a:buNone/>
            </a:pPr>
            <a:r>
              <a:rPr lang="da-DK" sz="1600" b="1" dirty="0">
                <a:latin typeface="Arial" panose="020B0604020202020204" pitchFamily="34" charset="0"/>
                <a:cs typeface="Arial" panose="020B0604020202020204" pitchFamily="34" charset="0"/>
              </a:rPr>
              <a:t>Etablering af et tværgående ungeråd</a:t>
            </a:r>
          </a:p>
          <a:p>
            <a:pPr marL="0" indent="0">
              <a:spcAft>
                <a:spcPts val="0"/>
              </a:spcAft>
              <a:buNone/>
            </a:pPr>
            <a:r>
              <a:rPr lang="da-DK" sz="1600" dirty="0">
                <a:latin typeface="Arial" panose="020B0604020202020204" pitchFamily="34" charset="0"/>
                <a:cs typeface="Arial" panose="020B0604020202020204" pitchFamily="34" charset="0"/>
              </a:rPr>
              <a:t>Partierne bag Budget 2026-29 er enige om, at der skal etableres et tværgående ungeråd, der kan styrke de unges stemme i de kommunale beslutningsprocesser med vægt på de emner, der vedrører de unges hverdag i Favrskov Kommune. </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Forslag til form og indhold for et nyt ungeråd skal udarbejdes og afprøves med afsæt i en dialog med kommunens unge. Der afsættes 50.000 kr. årligt i 2026 og 2027 til formålet. </a:t>
            </a:r>
          </a:p>
          <a:p>
            <a:pPr marL="0" indent="0">
              <a:spcAft>
                <a:spcPts val="0"/>
              </a:spcAft>
              <a:buNone/>
            </a:pPr>
            <a:endParaRPr lang="da-DK" sz="1600" dirty="0">
              <a:latin typeface="Arial" panose="020B0604020202020204" pitchFamily="34" charset="0"/>
              <a:cs typeface="Arial" panose="020B0604020202020204" pitchFamily="34" charset="0"/>
            </a:endParaRPr>
          </a:p>
          <a:p>
            <a:pPr marL="0" indent="0">
              <a:spcAft>
                <a:spcPts val="0"/>
              </a:spcAft>
              <a:buNone/>
            </a:pPr>
            <a:r>
              <a:rPr lang="da-DK" sz="1600" dirty="0">
                <a:latin typeface="Arial" panose="020B0604020202020204" pitchFamily="34" charset="0"/>
                <a:cs typeface="Arial" panose="020B0604020202020204" pitchFamily="34" charset="0"/>
              </a:rPr>
              <a:t>Opgaven forankres i UngFavrskov. De relevante politiske udvalg informeres løbende om arbejdet, mens endelig stillingtagen til form og indhold for et nyt ungeråd sker i Byrådet.</a:t>
            </a:r>
          </a:p>
        </p:txBody>
      </p:sp>
    </p:spTree>
    <p:extLst>
      <p:ext uri="{BB962C8B-B14F-4D97-AF65-F5344CB8AC3E}">
        <p14:creationId xmlns:p14="http://schemas.microsoft.com/office/powerpoint/2010/main" val="213441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D552A5-F741-483D-97D7-29E87A2D72CA}"/>
              </a:ext>
            </a:extLst>
          </p:cNvPr>
          <p:cNvSpPr>
            <a:spLocks noGrp="1"/>
          </p:cNvSpPr>
          <p:nvPr>
            <p:ph type="title"/>
          </p:nvPr>
        </p:nvSpPr>
        <p:spPr/>
        <p:txBody>
          <a:bodyPr/>
          <a:lstStyle/>
          <a:p>
            <a:r>
              <a:rPr kumimoji="0" lang="da-DK" sz="2400" b="1" i="0" u="none" strike="noStrike" kern="1200" cap="all" spc="0" normalizeH="0" baseline="0" noProof="0" dirty="0">
                <a:ln>
                  <a:noFill/>
                </a:ln>
                <a:solidFill>
                  <a:srgbClr val="007476"/>
                </a:solidFill>
                <a:effectLst/>
                <a:uLnTx/>
                <a:uFillTx/>
                <a:latin typeface="Verdana"/>
                <a:ea typeface="ＭＳ Ｐゴシック" pitchFamily="-111" charset="-128"/>
              </a:rPr>
              <a:t>Kommunalpolitiske prioriteter</a:t>
            </a:r>
            <a:endParaRPr lang="da-DK" dirty="0"/>
          </a:p>
        </p:txBody>
      </p:sp>
      <p:sp>
        <p:nvSpPr>
          <p:cNvPr id="3" name="Pladsholder til tekst 2">
            <a:extLst>
              <a:ext uri="{FF2B5EF4-FFF2-40B4-BE49-F238E27FC236}">
                <a16:creationId xmlns:a16="http://schemas.microsoft.com/office/drawing/2014/main" id="{3D77C5C7-B818-4276-B598-548800AA8B87}"/>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A8A8F35C-4BD2-4ACA-8140-8D43A13BC7D6}"/>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0E93E049-07ED-47A0-AF78-6A2D8D22962E}"/>
              </a:ext>
            </a:extLst>
          </p:cNvPr>
          <p:cNvSpPr>
            <a:spLocks noGrp="1"/>
          </p:cNvSpPr>
          <p:nvPr>
            <p:ph type="body" sz="quarter" idx="12"/>
          </p:nvPr>
        </p:nvSpPr>
        <p:spPr/>
        <p:txBody>
          <a:bodyPr/>
          <a:lstStyle/>
          <a:p>
            <a:r>
              <a:rPr lang="da-DK" dirty="0">
                <a:solidFill>
                  <a:srgbClr val="FF0000"/>
                </a:solidFill>
              </a:rPr>
              <a:t> </a:t>
            </a:r>
            <a:r>
              <a:rPr lang="da-DK" dirty="0">
                <a:solidFill>
                  <a:srgbClr val="797766"/>
                </a:solidFill>
              </a:rPr>
              <a:t>Budget 2024-27</a:t>
            </a:r>
          </a:p>
        </p:txBody>
      </p:sp>
      <p:sp>
        <p:nvSpPr>
          <p:cNvPr id="6" name="Pladsholder til indhold 5">
            <a:extLst>
              <a:ext uri="{FF2B5EF4-FFF2-40B4-BE49-F238E27FC236}">
                <a16:creationId xmlns:a16="http://schemas.microsoft.com/office/drawing/2014/main" id="{1DD6DA20-1DCD-45EC-A840-08E105A90263}"/>
              </a:ext>
            </a:extLst>
          </p:cNvPr>
          <p:cNvSpPr>
            <a:spLocks noGrp="1"/>
          </p:cNvSpPr>
          <p:nvPr>
            <p:ph sz="quarter" idx="13"/>
          </p:nvPr>
        </p:nvSpPr>
        <p:spPr>
          <a:xfrm>
            <a:off x="782639" y="1412875"/>
            <a:ext cx="10652124" cy="4432300"/>
          </a:xfrm>
        </p:spPr>
        <p:txBody>
          <a:bodyPr/>
          <a:lstStyle/>
          <a:p>
            <a:pPr marL="0" indent="0">
              <a:buNone/>
              <a:defRPr/>
            </a:pPr>
            <a:r>
              <a:rPr lang="da-DK" sz="1600" b="1" dirty="0">
                <a:solidFill>
                  <a:srgbClr val="000000"/>
                </a:solidFill>
                <a:latin typeface="Arial" panose="020B0604020202020204" pitchFamily="34" charset="0"/>
                <a:cs typeface="Arial" panose="020B0604020202020204" pitchFamily="34" charset="0"/>
              </a:rPr>
              <a:t>Fortsat arbejde med nedbringelse af skolefravær og skolevægring</a:t>
            </a:r>
          </a:p>
          <a:p>
            <a:pPr marL="0" marR="0" lvl="0" indent="0" algn="l" defTabSz="457189" rtl="0" eaLnBrk="1" fontAlgn="base" latinLnBrk="0" hangingPunct="1">
              <a:lnSpc>
                <a:spcPct val="100000"/>
              </a:lnSpc>
              <a:spcBef>
                <a:spcPct val="0"/>
              </a:spcBef>
              <a:spcAft>
                <a:spcPts val="1200"/>
              </a:spcAft>
              <a:buClrTx/>
              <a:buSzTx/>
              <a:buFont typeface="Verdana" pitchFamily="34" charset="0"/>
              <a:buNone/>
              <a:tabLst/>
              <a:defRPr/>
            </a:pPr>
            <a:r>
              <a:rPr kumimoji="0" lang="da-DK"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Der vil i skoleåret 2026/27 fortsat være fokus på arbejdet med at styrke en tidlig forebyggende indsats og modvirke elevfravær og skolevægring. Arbejdet fokuserer fortsat på at understøtte tværgående registreringspraksis, handlevejledning samt udvikling af fraværsindsatser. </a:t>
            </a:r>
          </a:p>
          <a:p>
            <a:pPr marL="0" indent="0">
              <a:buNone/>
              <a:defRPr/>
            </a:pPr>
            <a:r>
              <a:rPr lang="da-DK" sz="1600" dirty="0">
                <a:solidFill>
                  <a:srgbClr val="000000"/>
                </a:solidFill>
                <a:latin typeface="Arial" panose="020B0604020202020204" pitchFamily="34" charset="0"/>
                <a:cs typeface="Arial" panose="020B0604020202020204" pitchFamily="34" charset="0"/>
              </a:rPr>
              <a:t>Afsættet er etableret i forbindelse med en tidligere budgetproces:</a:t>
            </a:r>
          </a:p>
          <a:p>
            <a:pPr marL="0" indent="0">
              <a:buNone/>
              <a:defRPr/>
            </a:pPr>
            <a:r>
              <a:rPr lang="da-DK" sz="1600" dirty="0">
                <a:solidFill>
                  <a:srgbClr val="000000"/>
                </a:solidFill>
                <a:latin typeface="Arial" panose="020B0604020202020204" pitchFamily="34" charset="0"/>
                <a:cs typeface="Arial" panose="020B0604020202020204" pitchFamily="34" charset="0"/>
              </a:rPr>
              <a:t>Partierne bag Budget 2024-27 ser med bekymring på udviklingen i skolefravær og skolevægring i folkeskolen. Over de seneste år er antallet af elever med bekymrende højt fravær fordoblet lokalt og på landsplan. Den udvikling skal vendes i et samspil mellem skolerne og forældrene, fordi skolegang er vigtig for elevernes trivsel og udvikling. </a:t>
            </a:r>
          </a:p>
          <a:p>
            <a:pPr marL="0" indent="0">
              <a:buNone/>
              <a:defRPr/>
            </a:pPr>
            <a:r>
              <a:rPr lang="da-DK" sz="1600" dirty="0">
                <a:solidFill>
                  <a:srgbClr val="000000"/>
                </a:solidFill>
                <a:latin typeface="Arial" panose="020B0604020202020204" pitchFamily="34" charset="0"/>
                <a:cs typeface="Arial" panose="020B0604020202020204" pitchFamily="34" charset="0"/>
              </a:rPr>
              <a:t>Nedbringelsen af elevfravær og skolevægring vil derfor være højt på dagsordenen i samspillet mellem forvaltningen, skolebestyrelserne og skoleledelserne. Børne- og Skoleudvalget orienteres løbende om udviklingen i elevfraværet og om de tiltag, der iværksættes for at nedbringe fraværet. </a:t>
            </a:r>
          </a:p>
          <a:p>
            <a:pPr marL="0" indent="0">
              <a:buNone/>
              <a:defRPr/>
            </a:pPr>
            <a:endParaRPr lang="da-DK" sz="1600" dirty="0">
              <a:solidFill>
                <a:srgbClr val="000000"/>
              </a:solidFill>
              <a:latin typeface="Arial" panose="020B0604020202020204" pitchFamily="34" charset="0"/>
              <a:cs typeface="Arial" panose="020B0604020202020204" pitchFamily="34" charset="0"/>
            </a:endParaRPr>
          </a:p>
          <a:p>
            <a:pPr marL="0" indent="0">
              <a:buNone/>
              <a:defRPr/>
            </a:pPr>
            <a:endParaRPr kumimoji="0" lang="da-DK"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endParaRPr>
          </a:p>
        </p:txBody>
      </p:sp>
    </p:spTree>
    <p:extLst>
      <p:ext uri="{BB962C8B-B14F-4D97-AF65-F5344CB8AC3E}">
        <p14:creationId xmlns:p14="http://schemas.microsoft.com/office/powerpoint/2010/main" val="232427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a:extLst>
              <a:ext uri="{FF2B5EF4-FFF2-40B4-BE49-F238E27FC236}">
                <a16:creationId xmlns:a16="http://schemas.microsoft.com/office/drawing/2014/main" id="{12D04919-0CE8-490C-BD7F-C6D18F6C4B1E}"/>
              </a:ext>
            </a:extLst>
          </p:cNvPr>
          <p:cNvSpPr>
            <a:spLocks noGrp="1"/>
          </p:cNvSpPr>
          <p:nvPr>
            <p:ph type="pic" sz="quarter" idx="10"/>
          </p:nvPr>
        </p:nvSpPr>
        <p:spPr/>
        <p:txBody>
          <a:bodyPr/>
          <a:lstStyle/>
          <a:p>
            <a:endParaRPr lang="da-DK" dirty="0"/>
          </a:p>
        </p:txBody>
      </p:sp>
      <p:sp>
        <p:nvSpPr>
          <p:cNvPr id="3" name="Titel 2">
            <a:extLst>
              <a:ext uri="{FF2B5EF4-FFF2-40B4-BE49-F238E27FC236}">
                <a16:creationId xmlns:a16="http://schemas.microsoft.com/office/drawing/2014/main" id="{4C27E4DA-EC05-4B25-A40E-3F81E943A7C4}"/>
              </a:ext>
            </a:extLst>
          </p:cNvPr>
          <p:cNvSpPr>
            <a:spLocks noGrp="1"/>
          </p:cNvSpPr>
          <p:nvPr>
            <p:ph type="title"/>
          </p:nvPr>
        </p:nvSpPr>
        <p:spPr>
          <a:xfrm>
            <a:off x="777082" y="4149874"/>
            <a:ext cx="10639623" cy="586864"/>
          </a:xfrm>
        </p:spPr>
        <p:txBody>
          <a:bodyPr/>
          <a:lstStyle/>
          <a:p>
            <a:r>
              <a:rPr lang="da-DK" sz="4000" dirty="0">
                <a:latin typeface="Proxima Nova Black" panose="02000506030000020004" pitchFamily="50" charset="0"/>
              </a:rPr>
              <a:t>Fællesskaber for alle </a:t>
            </a:r>
          </a:p>
        </p:txBody>
      </p:sp>
      <p:sp>
        <p:nvSpPr>
          <p:cNvPr id="4" name="Pladsholder til tekst 3">
            <a:extLst>
              <a:ext uri="{FF2B5EF4-FFF2-40B4-BE49-F238E27FC236}">
                <a16:creationId xmlns:a16="http://schemas.microsoft.com/office/drawing/2014/main" id="{91847807-136F-4680-9580-97CDD1649DA3}"/>
              </a:ext>
            </a:extLst>
          </p:cNvPr>
          <p:cNvSpPr>
            <a:spLocks noGrp="1"/>
          </p:cNvSpPr>
          <p:nvPr>
            <p:ph type="body" sz="quarter" idx="11"/>
          </p:nvPr>
        </p:nvSpPr>
        <p:spPr>
          <a:xfrm>
            <a:off x="777083" y="4808746"/>
            <a:ext cx="10639622" cy="446276"/>
          </a:xfrm>
        </p:spPr>
        <p:txBody>
          <a:bodyPr/>
          <a:lstStyle/>
          <a:p>
            <a:r>
              <a:rPr lang="da-DK" dirty="0">
                <a:latin typeface="Proxima Nova Black" panose="02000506030000020004" pitchFamily="50" charset="0"/>
              </a:rPr>
              <a:t>Kvalitetsmarkører for kvalitet i undervisningen af elever</a:t>
            </a:r>
          </a:p>
        </p:txBody>
      </p:sp>
      <p:pic>
        <p:nvPicPr>
          <p:cNvPr id="5" name="Picture 4">
            <a:extLst>
              <a:ext uri="{FF2B5EF4-FFF2-40B4-BE49-F238E27FC236}">
                <a16:creationId xmlns:a16="http://schemas.microsoft.com/office/drawing/2014/main" id="{2318AD99-14B0-1728-083B-21E6588C6406}"/>
              </a:ext>
            </a:extLst>
          </p:cNvPr>
          <p:cNvPicPr>
            <a:picLocks noChangeAspect="1"/>
          </p:cNvPicPr>
          <p:nvPr/>
        </p:nvPicPr>
        <p:blipFill>
          <a:blip r:embed="rId2"/>
          <a:stretch>
            <a:fillRect/>
          </a:stretch>
        </p:blipFill>
        <p:spPr>
          <a:xfrm>
            <a:off x="-1230738" y="1258158"/>
            <a:ext cx="1047896" cy="4734586"/>
          </a:xfrm>
          <a:prstGeom prst="rect">
            <a:avLst/>
          </a:prstGeom>
        </p:spPr>
      </p:pic>
    </p:spTree>
    <p:extLst>
      <p:ext uri="{BB962C8B-B14F-4D97-AF65-F5344CB8AC3E}">
        <p14:creationId xmlns:p14="http://schemas.microsoft.com/office/powerpoint/2010/main" val="386554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EF96F1-FF66-4FA2-90FA-5BDF50C15A91}"/>
              </a:ext>
            </a:extLst>
          </p:cNvPr>
          <p:cNvSpPr>
            <a:spLocks noGrp="1"/>
          </p:cNvSpPr>
          <p:nvPr>
            <p:ph type="title" idx="4294967295"/>
          </p:nvPr>
        </p:nvSpPr>
        <p:spPr>
          <a:xfrm>
            <a:off x="4672830" y="230749"/>
            <a:ext cx="2923548" cy="601092"/>
          </a:xfrm>
          <a:prstGeom prst="rect">
            <a:avLst/>
          </a:prstGeom>
        </p:spPr>
        <p:txBody>
          <a:bodyPr/>
          <a:lstStyle/>
          <a:p>
            <a:r>
              <a:rPr lang="da-DK" dirty="0">
                <a:latin typeface="Proxima Nova Black" panose="02000506030000020004" pitchFamily="50" charset="0"/>
              </a:rPr>
              <a:t>TRAGTEN</a:t>
            </a:r>
          </a:p>
        </p:txBody>
      </p:sp>
      <p:sp>
        <p:nvSpPr>
          <p:cNvPr id="12" name="Tekstfelt 11">
            <a:extLst>
              <a:ext uri="{FF2B5EF4-FFF2-40B4-BE49-F238E27FC236}">
                <a16:creationId xmlns:a16="http://schemas.microsoft.com/office/drawing/2014/main" id="{2A68A384-8A67-7A56-0C24-7FA161CFCEEC}"/>
              </a:ext>
            </a:extLst>
          </p:cNvPr>
          <p:cNvSpPr txBox="1"/>
          <p:nvPr/>
        </p:nvSpPr>
        <p:spPr bwMode="auto">
          <a:xfrm>
            <a:off x="5135384" y="1385035"/>
            <a:ext cx="1728192" cy="248851"/>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1400" b="1" i="0" u="none" strike="noStrike" kern="1200" cap="none" spc="0" normalizeH="0" baseline="0" noProof="0" dirty="0">
                <a:ln>
                  <a:noFill/>
                </a:ln>
                <a:solidFill>
                  <a:prstClr val="black"/>
                </a:solidFill>
                <a:effectLst/>
                <a:uLnTx/>
                <a:uFillTx/>
                <a:latin typeface="Verdana"/>
                <a:ea typeface="ＭＳ Ｐゴシック" pitchFamily="-111" charset="-128"/>
                <a:cs typeface="ＭＳ Ｐゴシック" pitchFamily="-111" charset="-128"/>
              </a:rPr>
              <a:t>Vores baggrund </a:t>
            </a:r>
          </a:p>
        </p:txBody>
      </p:sp>
      <p:cxnSp>
        <p:nvCxnSpPr>
          <p:cNvPr id="14" name="Lige pilforbindelse 13">
            <a:extLst>
              <a:ext uri="{FF2B5EF4-FFF2-40B4-BE49-F238E27FC236}">
                <a16:creationId xmlns:a16="http://schemas.microsoft.com/office/drawing/2014/main" id="{D7204080-4E2E-FFAE-8407-7C26D47945E7}"/>
              </a:ext>
            </a:extLst>
          </p:cNvPr>
          <p:cNvCxnSpPr>
            <a:cxnSpLocks/>
          </p:cNvCxnSpPr>
          <p:nvPr/>
        </p:nvCxnSpPr>
        <p:spPr>
          <a:xfrm>
            <a:off x="6924976" y="1509460"/>
            <a:ext cx="792000" cy="0"/>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16" name="Tekstfelt 15">
            <a:extLst>
              <a:ext uri="{FF2B5EF4-FFF2-40B4-BE49-F238E27FC236}">
                <a16:creationId xmlns:a16="http://schemas.microsoft.com/office/drawing/2014/main" id="{A7A43FFB-7956-851F-9E7C-382299A814C1}"/>
              </a:ext>
            </a:extLst>
          </p:cNvPr>
          <p:cNvSpPr txBox="1"/>
          <p:nvPr/>
        </p:nvSpPr>
        <p:spPr bwMode="auto">
          <a:xfrm>
            <a:off x="4655046" y="3302454"/>
            <a:ext cx="2728660" cy="530979"/>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lvl="0" indent="-25400" algn="ctr" defTabSz="457200" rtl="0" eaLnBrk="0" fontAlgn="base" latinLnBrk="0" hangingPunct="0">
              <a:lnSpc>
                <a:spcPts val="2163"/>
              </a:lnSpc>
              <a:spcBef>
                <a:spcPct val="0"/>
              </a:spcBef>
              <a:spcAft>
                <a:spcPts val="1500"/>
              </a:spcAft>
              <a:buClrTx/>
              <a:buSzTx/>
              <a:buFontTx/>
              <a:buNone/>
              <a:tabLst/>
              <a:defRPr/>
            </a:pPr>
            <a:r>
              <a:rPr kumimoji="0" lang="da-DK" sz="1400" b="1" i="0" u="none" strike="noStrike" kern="1200" cap="none" spc="0" normalizeH="0" baseline="0" noProof="0" dirty="0">
                <a:ln>
                  <a:noFill/>
                </a:ln>
                <a:solidFill>
                  <a:prstClr val="black"/>
                </a:solidFill>
                <a:effectLst/>
                <a:uLnTx/>
                <a:uFillTx/>
                <a:latin typeface="Verdana"/>
                <a:ea typeface="ＭＳ Ｐゴシック" pitchFamily="-111" charset="-128"/>
                <a:cs typeface="ＭＳ Ｐゴシック" pitchFamily="-111" charset="-128"/>
              </a:rPr>
              <a:t>Vores retning for god kvalitet</a:t>
            </a:r>
          </a:p>
        </p:txBody>
      </p:sp>
      <p:cxnSp>
        <p:nvCxnSpPr>
          <p:cNvPr id="17" name="Lige pilforbindelse 16">
            <a:extLst>
              <a:ext uri="{FF2B5EF4-FFF2-40B4-BE49-F238E27FC236}">
                <a16:creationId xmlns:a16="http://schemas.microsoft.com/office/drawing/2014/main" id="{4C294F21-646C-1DDC-7495-916C52E46C01}"/>
              </a:ext>
            </a:extLst>
          </p:cNvPr>
          <p:cNvCxnSpPr>
            <a:cxnSpLocks/>
          </p:cNvCxnSpPr>
          <p:nvPr/>
        </p:nvCxnSpPr>
        <p:spPr>
          <a:xfrm>
            <a:off x="7175326" y="3429794"/>
            <a:ext cx="632991" cy="0"/>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21" name="Tekstfelt 20">
            <a:extLst>
              <a:ext uri="{FF2B5EF4-FFF2-40B4-BE49-F238E27FC236}">
                <a16:creationId xmlns:a16="http://schemas.microsoft.com/office/drawing/2014/main" id="{C05F68F6-BDD9-87C4-39A8-E097BBFE2D79}"/>
              </a:ext>
            </a:extLst>
          </p:cNvPr>
          <p:cNvSpPr txBox="1"/>
          <p:nvPr/>
        </p:nvSpPr>
        <p:spPr bwMode="auto">
          <a:xfrm>
            <a:off x="4734698" y="5292839"/>
            <a:ext cx="2728660" cy="248851"/>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lvl="0" indent="-25400" algn="ctr" defTabSz="457200" rtl="0" eaLnBrk="0" fontAlgn="base" latinLnBrk="0" hangingPunct="0">
              <a:lnSpc>
                <a:spcPts val="2163"/>
              </a:lnSpc>
              <a:spcBef>
                <a:spcPct val="0"/>
              </a:spcBef>
              <a:spcAft>
                <a:spcPts val="1500"/>
              </a:spcAft>
              <a:buClrTx/>
              <a:buSzTx/>
              <a:buFontTx/>
              <a:buNone/>
              <a:tabLst/>
              <a:defRPr/>
            </a:pPr>
            <a:r>
              <a:rPr kumimoji="0" lang="da-DK" sz="1400" b="1" i="0" u="none" strike="noStrike" kern="1200" cap="none" spc="0" normalizeH="0" baseline="0" noProof="0" dirty="0">
                <a:ln>
                  <a:noFill/>
                </a:ln>
                <a:solidFill>
                  <a:prstClr val="black"/>
                </a:solidFill>
                <a:effectLst/>
                <a:uLnTx/>
                <a:uFillTx/>
                <a:latin typeface="Verdana"/>
                <a:ea typeface="ＭＳ Ｐゴシック" pitchFamily="-111" charset="-128"/>
                <a:cs typeface="ＭＳ Ｐゴシック" pitchFamily="-111" charset="-128"/>
              </a:rPr>
              <a:t>Vores ”hvorfor”</a:t>
            </a:r>
          </a:p>
        </p:txBody>
      </p:sp>
      <p:cxnSp>
        <p:nvCxnSpPr>
          <p:cNvPr id="24" name="Lige pilforbindelse 23">
            <a:extLst>
              <a:ext uri="{FF2B5EF4-FFF2-40B4-BE49-F238E27FC236}">
                <a16:creationId xmlns:a16="http://schemas.microsoft.com/office/drawing/2014/main" id="{466873D1-F116-A34B-CDB6-12CEB6DC2C8C}"/>
              </a:ext>
            </a:extLst>
          </p:cNvPr>
          <p:cNvCxnSpPr>
            <a:cxnSpLocks/>
          </p:cNvCxnSpPr>
          <p:nvPr/>
        </p:nvCxnSpPr>
        <p:spPr>
          <a:xfrm>
            <a:off x="7103390" y="5446018"/>
            <a:ext cx="648000" cy="0"/>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pic>
        <p:nvPicPr>
          <p:cNvPr id="13" name="Billede 12">
            <a:extLst>
              <a:ext uri="{FF2B5EF4-FFF2-40B4-BE49-F238E27FC236}">
                <a16:creationId xmlns:a16="http://schemas.microsoft.com/office/drawing/2014/main" id="{28813F26-D1D0-67D5-408A-B7D44783A4BD}"/>
              </a:ext>
            </a:extLst>
          </p:cNvPr>
          <p:cNvPicPr>
            <a:picLocks noChangeAspect="1"/>
          </p:cNvPicPr>
          <p:nvPr/>
        </p:nvPicPr>
        <p:blipFill>
          <a:blip r:embed="rId2"/>
          <a:stretch>
            <a:fillRect/>
          </a:stretch>
        </p:blipFill>
        <p:spPr>
          <a:xfrm>
            <a:off x="486388" y="264969"/>
            <a:ext cx="3657334" cy="5886023"/>
          </a:xfrm>
          <a:prstGeom prst="rect">
            <a:avLst/>
          </a:prstGeom>
        </p:spPr>
      </p:pic>
      <p:pic>
        <p:nvPicPr>
          <p:cNvPr id="6" name="Billede 5" descr="Et billede, der indeholder tekst, Font/skrifttype, skærmbillede, logo&#10;&#10;AI-genereret indhold kan være ukorrekt.">
            <a:extLst>
              <a:ext uri="{FF2B5EF4-FFF2-40B4-BE49-F238E27FC236}">
                <a16:creationId xmlns:a16="http://schemas.microsoft.com/office/drawing/2014/main" id="{7695CD29-8C56-A813-2963-D5C7BF9CF5FB}"/>
              </a:ext>
            </a:extLst>
          </p:cNvPr>
          <p:cNvPicPr>
            <a:picLocks noChangeAspect="1"/>
          </p:cNvPicPr>
          <p:nvPr/>
        </p:nvPicPr>
        <p:blipFill>
          <a:blip r:embed="rId3"/>
          <a:srcRect l="4773" r="3631" b="1726"/>
          <a:stretch>
            <a:fillRect/>
          </a:stretch>
        </p:blipFill>
        <p:spPr>
          <a:xfrm>
            <a:off x="7895406" y="294954"/>
            <a:ext cx="3902970" cy="5887667"/>
          </a:xfrm>
          <a:prstGeom prst="rect">
            <a:avLst/>
          </a:prstGeom>
        </p:spPr>
      </p:pic>
    </p:spTree>
    <p:extLst>
      <p:ext uri="{BB962C8B-B14F-4D97-AF65-F5344CB8AC3E}">
        <p14:creationId xmlns:p14="http://schemas.microsoft.com/office/powerpoint/2010/main" val="428349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E8AB578-C206-AE60-ACA1-77605F1E26E5}"/>
              </a:ext>
            </a:extLst>
          </p:cNvPr>
          <p:cNvSpPr>
            <a:spLocks noGrp="1"/>
          </p:cNvSpPr>
          <p:nvPr>
            <p:ph type="title"/>
          </p:nvPr>
        </p:nvSpPr>
        <p:spPr/>
        <p:txBody>
          <a:bodyPr/>
          <a:lstStyle/>
          <a:p>
            <a:r>
              <a:rPr lang="da-DK" dirty="0"/>
              <a:t>Introduktion til Den kommunale redegørelse </a:t>
            </a:r>
          </a:p>
        </p:txBody>
      </p:sp>
      <p:sp>
        <p:nvSpPr>
          <p:cNvPr id="5" name="Pladsholder til tekst 4">
            <a:extLst>
              <a:ext uri="{FF2B5EF4-FFF2-40B4-BE49-F238E27FC236}">
                <a16:creationId xmlns:a16="http://schemas.microsoft.com/office/drawing/2014/main" id="{1CFBA4C9-050C-9417-4719-3C9E2A88D186}"/>
              </a:ext>
            </a:extLst>
          </p:cNvPr>
          <p:cNvSpPr>
            <a:spLocks noGrp="1"/>
          </p:cNvSpPr>
          <p:nvPr>
            <p:ph type="body" sz="quarter" idx="10"/>
          </p:nvPr>
        </p:nvSpPr>
        <p:spPr/>
        <p:txBody>
          <a:bodyPr/>
          <a:lstStyle/>
          <a:p>
            <a:r>
              <a:rPr lang="da-DK" dirty="0"/>
              <a:t> </a:t>
            </a:r>
          </a:p>
        </p:txBody>
      </p:sp>
      <p:sp>
        <p:nvSpPr>
          <p:cNvPr id="6" name="Pladsholder til tekst 5">
            <a:extLst>
              <a:ext uri="{FF2B5EF4-FFF2-40B4-BE49-F238E27FC236}">
                <a16:creationId xmlns:a16="http://schemas.microsoft.com/office/drawing/2014/main" id="{28290E3A-8394-D6FD-9007-1E0B5505D1C2}"/>
              </a:ext>
            </a:extLst>
          </p:cNvPr>
          <p:cNvSpPr>
            <a:spLocks noGrp="1"/>
          </p:cNvSpPr>
          <p:nvPr>
            <p:ph type="body" sz="quarter" idx="11"/>
          </p:nvPr>
        </p:nvSpPr>
        <p:spPr/>
        <p:txBody>
          <a:bodyPr/>
          <a:lstStyle/>
          <a:p>
            <a:r>
              <a:rPr lang="da-DK" dirty="0"/>
              <a:t>Jf. Aftale om arbejdstid for undervisere i kommunerne (A20)</a:t>
            </a:r>
          </a:p>
        </p:txBody>
      </p:sp>
      <p:sp>
        <p:nvSpPr>
          <p:cNvPr id="7" name="Pladsholder til tekst 6">
            <a:extLst>
              <a:ext uri="{FF2B5EF4-FFF2-40B4-BE49-F238E27FC236}">
                <a16:creationId xmlns:a16="http://schemas.microsoft.com/office/drawing/2014/main" id="{1ED202D6-6ABE-E2C2-6CE5-B7E51C16BF30}"/>
              </a:ext>
            </a:extLst>
          </p:cNvPr>
          <p:cNvSpPr>
            <a:spLocks noGrp="1"/>
          </p:cNvSpPr>
          <p:nvPr>
            <p:ph type="body" sz="quarter" idx="12"/>
          </p:nvPr>
        </p:nvSpPr>
        <p:spPr/>
        <p:txBody>
          <a:bodyPr/>
          <a:lstStyle/>
          <a:p>
            <a:r>
              <a:rPr lang="da-DK" dirty="0"/>
              <a:t> </a:t>
            </a:r>
          </a:p>
        </p:txBody>
      </p:sp>
      <p:sp>
        <p:nvSpPr>
          <p:cNvPr id="8" name="Pladsholder til indhold 7">
            <a:extLst>
              <a:ext uri="{FF2B5EF4-FFF2-40B4-BE49-F238E27FC236}">
                <a16:creationId xmlns:a16="http://schemas.microsoft.com/office/drawing/2014/main" id="{DE94FC7F-E581-791F-C409-27722533CFE1}"/>
              </a:ext>
            </a:extLst>
          </p:cNvPr>
          <p:cNvSpPr>
            <a:spLocks noGrp="1"/>
          </p:cNvSpPr>
          <p:nvPr>
            <p:ph sz="quarter" idx="13"/>
          </p:nvPr>
        </p:nvSpPr>
        <p:spPr/>
        <p:txBody>
          <a:bodyPr/>
          <a:lstStyle/>
          <a:p>
            <a:pPr marL="0" indent="0">
              <a:buNone/>
            </a:pPr>
            <a:r>
              <a:rPr lang="da-DK" dirty="0">
                <a:latin typeface="Arial" panose="020B0604020202020204" pitchFamily="34" charset="0"/>
                <a:cs typeface="Arial" panose="020B0604020202020204" pitchFamily="34" charset="0"/>
              </a:rPr>
              <a:t>Børn og Kultur udarbejder årligt en skriftlig redegørelse med udgangspunkt i kommunens overordnede målsætninger for det samlede skolevæsen jf. Aftale om arbejdstid for undervisere i kommunerne (A20). </a:t>
            </a:r>
          </a:p>
          <a:p>
            <a:pPr marL="0" indent="0">
              <a:buNone/>
            </a:pPr>
            <a:r>
              <a:rPr lang="da-DK" dirty="0">
                <a:latin typeface="Arial" panose="020B0604020202020204" pitchFamily="34" charset="0"/>
                <a:cs typeface="Arial" panose="020B0604020202020204" pitchFamily="34" charset="0"/>
              </a:rPr>
              <a:t>Kernen i aftalen er et forpligtende samarbejde, der understøtter lærernes muligheder for at kunne udøve deres professionelle dømmekraft og at kunne lykkes med opgaven. Den kommunale redegørelse er en del af det forpligtende samarbejde.</a:t>
            </a:r>
          </a:p>
          <a:p>
            <a:pPr marL="0" indent="0">
              <a:buNone/>
            </a:pPr>
            <a:r>
              <a:rPr lang="da-DK" dirty="0">
                <a:latin typeface="Arial" panose="020B0604020202020204" pitchFamily="34" charset="0"/>
                <a:cs typeface="Arial" panose="020B0604020202020204" pitchFamily="34" charset="0"/>
              </a:rPr>
              <a:t>Redegørelsen skal indeholde d</a:t>
            </a:r>
            <a:r>
              <a:rPr kumimoji="0" lang="da-DK"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et forventede gennemsnitlige undervisningstimetal for lærerne i kommunen – medmindre noget andet aftales: </a:t>
            </a:r>
          </a:p>
          <a:p>
            <a:pPr marL="648000" marR="0" lvl="1" indent="-252000" algn="l" defTabSz="457189" rtl="0" eaLnBrk="1" fontAlgn="base" latinLnBrk="0" hangingPunct="1">
              <a:lnSpc>
                <a:spcPct val="100000"/>
              </a:lnSpc>
              <a:spcBef>
                <a:spcPct val="0"/>
              </a:spcBef>
              <a:spcAft>
                <a:spcPts val="1200"/>
              </a:spcAft>
              <a:buClrTx/>
              <a:buSzTx/>
              <a:buFont typeface="Courier New" panose="02070309020205020404" pitchFamily="49" charset="0"/>
              <a:buChar char="o"/>
              <a:tabLst/>
              <a:defRPr/>
            </a:pP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I Favrskov Kommune tilstræbes et gennemsnit </a:t>
            </a:r>
            <a:r>
              <a:rPr kumimoji="0" lang="da-DK" sz="1800" b="0" i="0" u="none" strike="noStrike" kern="1200" cap="none" spc="0" normalizeH="0" baseline="0" noProof="0" dirty="0">
                <a:ln>
                  <a:noFill/>
                </a:ln>
                <a:effectLst/>
                <a:uLnTx/>
                <a:uFillTx/>
                <a:latin typeface="Arial" panose="020B0604020202020204" pitchFamily="34" charset="0"/>
                <a:ea typeface="ＭＳ Ｐゴシック" pitchFamily="-111" charset="-128"/>
                <a:cs typeface="Arial" panose="020B0604020202020204" pitchFamily="34" charset="0"/>
              </a:rPr>
              <a:t>på 753 undervisningstimer </a:t>
            </a: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i normperioden på den enkelte skole.</a:t>
            </a:r>
          </a:p>
          <a:p>
            <a:pPr marL="0" indent="0">
              <a:buNone/>
              <a:defRPr/>
            </a:pPr>
            <a:r>
              <a:rPr kumimoji="0" lang="da-DK"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Redegørelsen skal desuden indeholde kommunale beslutninger, som har konsekvenser for prioriteringer af lærernes arbejdstid i det kommende skoleår, herunder kommunalt initierede projekter, og den forventede andel af arbejdstiden, der går med det.</a:t>
            </a:r>
          </a:p>
          <a:p>
            <a:pPr marL="0" indent="0">
              <a:buNone/>
            </a:pPr>
            <a:endParaRPr lang="da-DK"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591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E42F6A-0CFE-A946-9FBE-FAF998E73F73}"/>
              </a:ext>
            </a:extLst>
          </p:cNvPr>
          <p:cNvSpPr>
            <a:spLocks noGrp="1"/>
          </p:cNvSpPr>
          <p:nvPr>
            <p:ph type="title"/>
          </p:nvPr>
        </p:nvSpPr>
        <p:spPr/>
        <p:txBody>
          <a:bodyPr/>
          <a:lstStyle/>
          <a:p>
            <a:r>
              <a:rPr lang="da-DK" dirty="0"/>
              <a:t>Kvalitetsmarkører </a:t>
            </a:r>
          </a:p>
        </p:txBody>
      </p:sp>
      <p:sp>
        <p:nvSpPr>
          <p:cNvPr id="3" name="Pladsholder til tekst 2">
            <a:extLst>
              <a:ext uri="{FF2B5EF4-FFF2-40B4-BE49-F238E27FC236}">
                <a16:creationId xmlns:a16="http://schemas.microsoft.com/office/drawing/2014/main" id="{29F65422-B583-9CB2-242C-3D8F75DB2426}"/>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AB512EDD-F763-1523-0E01-90708F47E546}"/>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77FA4FB0-C92D-8C46-498F-D5FD4924CA27}"/>
              </a:ext>
            </a:extLst>
          </p:cNvPr>
          <p:cNvSpPr>
            <a:spLocks noGrp="1"/>
          </p:cNvSpPr>
          <p:nvPr>
            <p:ph type="body" sz="quarter" idx="12"/>
          </p:nvPr>
        </p:nvSpPr>
        <p:spPr/>
        <p:txBody>
          <a:bodyPr/>
          <a:lstStyle/>
          <a:p>
            <a:r>
              <a:rPr lang="da-DK" dirty="0"/>
              <a:t> </a:t>
            </a:r>
          </a:p>
        </p:txBody>
      </p:sp>
      <p:sp>
        <p:nvSpPr>
          <p:cNvPr id="7" name="Rektangel 6">
            <a:extLst>
              <a:ext uri="{FF2B5EF4-FFF2-40B4-BE49-F238E27FC236}">
                <a16:creationId xmlns:a16="http://schemas.microsoft.com/office/drawing/2014/main" id="{D76CACA0-577D-7EAA-B10C-5BFA328F79E6}"/>
              </a:ext>
            </a:extLst>
          </p:cNvPr>
          <p:cNvSpPr/>
          <p:nvPr/>
        </p:nvSpPr>
        <p:spPr>
          <a:xfrm>
            <a:off x="1126654" y="1414007"/>
            <a:ext cx="7128000" cy="1008000"/>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da-DK" sz="2400" b="0" i="0" u="none" strike="noStrike" kern="1200" cap="none" spc="0" normalizeH="0" baseline="0" noProof="0" dirty="0">
                <a:ln>
                  <a:noFill/>
                </a:ln>
                <a:solidFill>
                  <a:srgbClr val="007476"/>
                </a:solidFill>
                <a:effectLst/>
                <a:uLnTx/>
                <a:uFillTx/>
                <a:latin typeface="Proxima Nova Black" panose="02000506030000020004" pitchFamily="50" charset="0"/>
                <a:ea typeface="+mn-ea"/>
                <a:cs typeface="+mn-cs"/>
              </a:rPr>
              <a:t>Alle skal med og alle kan bidrage</a:t>
            </a:r>
          </a:p>
        </p:txBody>
      </p:sp>
      <p:sp>
        <p:nvSpPr>
          <p:cNvPr id="9" name="Tekstfelt 8">
            <a:extLst>
              <a:ext uri="{FF2B5EF4-FFF2-40B4-BE49-F238E27FC236}">
                <a16:creationId xmlns:a16="http://schemas.microsoft.com/office/drawing/2014/main" id="{C79AF84A-AEC4-7DA3-8C24-2F7EF3C7DEEE}"/>
              </a:ext>
            </a:extLst>
          </p:cNvPr>
          <p:cNvSpPr txBox="1"/>
          <p:nvPr/>
        </p:nvSpPr>
        <p:spPr>
          <a:xfrm>
            <a:off x="1126654" y="2890951"/>
            <a:ext cx="7128000" cy="917174"/>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457189" rtl="0" eaLnBrk="1" fontAlgn="base" latinLnBrk="0" hangingPunct="1">
              <a:lnSpc>
                <a:spcPct val="115000"/>
              </a:lnSpc>
              <a:spcBef>
                <a:spcPct val="0"/>
              </a:spcBef>
              <a:spcAft>
                <a:spcPts val="800"/>
              </a:spcAft>
              <a:buClrTx/>
              <a:buSzTx/>
              <a:buFontTx/>
              <a:buNone/>
              <a:tabLst/>
              <a:defRPr/>
            </a:pPr>
            <a:r>
              <a:rPr kumimoji="0" lang="da-DK" sz="2400" i="0" u="none" strike="noStrike" kern="100" cap="none" spc="0" normalizeH="0" baseline="0" noProof="0" dirty="0">
                <a:ln>
                  <a:noFill/>
                </a:ln>
                <a:solidFill>
                  <a:srgbClr val="006E73"/>
                </a:solidFill>
                <a:effectLst/>
                <a:uLnTx/>
                <a:uFillTx/>
                <a:latin typeface="Proxima Nova Black" panose="02000506030000020004" pitchFamily="50" charset="0"/>
                <a:ea typeface="Aptos" panose="020B0004020202020204" pitchFamily="34" charset="0"/>
                <a:cs typeface="Times New Roman" panose="02020603050405020304" pitchFamily="18" charset="0"/>
              </a:rPr>
              <a:t>Alle skal møde tydelige og trygge rammer, som giver dem mulighed for at lykkes</a:t>
            </a:r>
            <a:endParaRPr kumimoji="0" lang="da-DK" sz="24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11" name="Rektangel 10">
            <a:extLst>
              <a:ext uri="{FF2B5EF4-FFF2-40B4-BE49-F238E27FC236}">
                <a16:creationId xmlns:a16="http://schemas.microsoft.com/office/drawing/2014/main" id="{0561F11E-0173-5930-55B2-D51271C14B20}"/>
              </a:ext>
            </a:extLst>
          </p:cNvPr>
          <p:cNvSpPr/>
          <p:nvPr/>
        </p:nvSpPr>
        <p:spPr>
          <a:xfrm>
            <a:off x="1126654" y="4428703"/>
            <a:ext cx="7128000" cy="1008000"/>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da-DK" sz="2400" b="0" i="0" u="none" strike="noStrike" kern="1200" cap="none" spc="0" normalizeH="0" baseline="0" noProof="0" dirty="0">
                <a:ln>
                  <a:noFill/>
                </a:ln>
                <a:solidFill>
                  <a:srgbClr val="007476"/>
                </a:solidFill>
                <a:effectLst/>
                <a:uLnTx/>
                <a:uFillTx/>
                <a:latin typeface="Proxima Nova Black" panose="02000506030000020004" pitchFamily="50" charset="0"/>
                <a:ea typeface="+mn-ea"/>
                <a:cs typeface="+mn-cs"/>
              </a:rPr>
              <a:t>Alle skal støttes i at mestre livets op- og nedture</a:t>
            </a:r>
          </a:p>
        </p:txBody>
      </p:sp>
      <p:sp>
        <p:nvSpPr>
          <p:cNvPr id="13" name="Tekstfelt 12">
            <a:extLst>
              <a:ext uri="{FF2B5EF4-FFF2-40B4-BE49-F238E27FC236}">
                <a16:creationId xmlns:a16="http://schemas.microsoft.com/office/drawing/2014/main" id="{1BF3950F-C035-A288-982C-18F9BD6CEE4D}"/>
              </a:ext>
            </a:extLst>
          </p:cNvPr>
          <p:cNvSpPr txBox="1"/>
          <p:nvPr/>
        </p:nvSpPr>
        <p:spPr bwMode="auto">
          <a:xfrm>
            <a:off x="8543478" y="1845618"/>
            <a:ext cx="2952328" cy="733919"/>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8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FÆLLESSKAB</a:t>
            </a:r>
          </a:p>
          <a:p>
            <a:pPr marL="12700" marR="0" lvl="0" indent="-25400" algn="l" defTabSz="457200" rtl="0" eaLnBrk="0" fontAlgn="base" latinLnBrk="0" hangingPunct="0">
              <a:lnSpc>
                <a:spcPts val="2163"/>
              </a:lnSpc>
              <a:spcBef>
                <a:spcPct val="0"/>
              </a:spcBef>
              <a:spcAft>
                <a:spcPts val="1500"/>
              </a:spcAft>
              <a:buClrTx/>
              <a:buSzTx/>
              <a:buFontTx/>
              <a:buNone/>
              <a:tabLst/>
              <a:defRPr/>
            </a:pPr>
            <a:endParaRPr kumimoji="0" lang="da-DK" sz="1800" b="0" i="0" u="none" strike="noStrike" kern="1200" cap="none" spc="0" normalizeH="0" baseline="0" noProof="0" dirty="0">
              <a:ln>
                <a:noFill/>
              </a:ln>
              <a:solidFill>
                <a:srgbClr val="000000"/>
              </a:solidFill>
              <a:effectLst/>
              <a:uLnTx/>
              <a:uFillTx/>
              <a:latin typeface="Verdana"/>
              <a:ea typeface="ＭＳ Ｐゴシック" pitchFamily="-111" charset="-128"/>
              <a:cs typeface="ＭＳ Ｐゴシック" pitchFamily="-111" charset="-128"/>
            </a:endParaRPr>
          </a:p>
        </p:txBody>
      </p:sp>
      <p:sp>
        <p:nvSpPr>
          <p:cNvPr id="21" name="Tekstfelt 20">
            <a:extLst>
              <a:ext uri="{FF2B5EF4-FFF2-40B4-BE49-F238E27FC236}">
                <a16:creationId xmlns:a16="http://schemas.microsoft.com/office/drawing/2014/main" id="{5E34EA55-8A85-FF14-4098-695F6ED8394D}"/>
              </a:ext>
            </a:extLst>
          </p:cNvPr>
          <p:cNvSpPr txBox="1"/>
          <p:nvPr/>
        </p:nvSpPr>
        <p:spPr bwMode="auto">
          <a:xfrm>
            <a:off x="8496440" y="3235219"/>
            <a:ext cx="3046404" cy="384016"/>
          </a:xfrm>
          <a:prstGeom prst="rect">
            <a:avLst/>
          </a:prstGeom>
          <a:noFill/>
          <a:ln w="9525">
            <a:noFill/>
            <a:miter lim="800000"/>
            <a:headEnd/>
            <a:tailEnd/>
          </a:ln>
          <a:effectLst/>
        </p:spPr>
        <p:txBody>
          <a:bodyPr wrap="square">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8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RAMMER</a:t>
            </a:r>
          </a:p>
        </p:txBody>
      </p:sp>
      <p:sp>
        <p:nvSpPr>
          <p:cNvPr id="25" name="Tekstfelt 24">
            <a:extLst>
              <a:ext uri="{FF2B5EF4-FFF2-40B4-BE49-F238E27FC236}">
                <a16:creationId xmlns:a16="http://schemas.microsoft.com/office/drawing/2014/main" id="{69A31872-5063-E225-A172-949E26D3E922}"/>
              </a:ext>
            </a:extLst>
          </p:cNvPr>
          <p:cNvSpPr txBox="1"/>
          <p:nvPr/>
        </p:nvSpPr>
        <p:spPr bwMode="auto">
          <a:xfrm>
            <a:off x="8537545" y="4838340"/>
            <a:ext cx="2830380" cy="384016"/>
          </a:xfrm>
          <a:prstGeom prst="rect">
            <a:avLst/>
          </a:prstGeom>
          <a:noFill/>
          <a:ln w="9525">
            <a:noFill/>
            <a:miter lim="800000"/>
            <a:headEnd/>
            <a:tailEnd/>
          </a:ln>
          <a:effectLst/>
        </p:spPr>
        <p:txBody>
          <a:bodyPr wrap="square">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8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MESTRING</a:t>
            </a:r>
          </a:p>
        </p:txBody>
      </p:sp>
    </p:spTree>
    <p:extLst>
      <p:ext uri="{BB962C8B-B14F-4D97-AF65-F5344CB8AC3E}">
        <p14:creationId xmlns:p14="http://schemas.microsoft.com/office/powerpoint/2010/main" val="74596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06B1-6CE4-E061-7BAE-02D1D5DC4EE8}"/>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F67A3F35-F16C-FBC9-7356-B34E0C374329}"/>
              </a:ext>
            </a:extLst>
          </p:cNvPr>
          <p:cNvSpPr txBox="1"/>
          <p:nvPr/>
        </p:nvSpPr>
        <p:spPr>
          <a:xfrm>
            <a:off x="6527814" y="2205658"/>
            <a:ext cx="5040000" cy="2369880"/>
          </a:xfrm>
          <a:prstGeom prst="rect">
            <a:avLst/>
          </a:prstGeom>
          <a:noFill/>
        </p:spPr>
        <p:txBody>
          <a:bodyPr wrap="square" rtlCol="0">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DERFOR…</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rPr>
              <a:t>Understøtter vi hverdagsfællesskabets værdi i vores pædagogiske praksis</a:t>
            </a: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endPar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rPr>
              <a:t>Ser vi elevens stemme som betydningsfuld i læringsmiljøerne</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2" name="Rektangel 1">
            <a:extLst>
              <a:ext uri="{FF2B5EF4-FFF2-40B4-BE49-F238E27FC236}">
                <a16:creationId xmlns:a16="http://schemas.microsoft.com/office/drawing/2014/main" id="{61589757-2A46-B8E0-E75F-FD135D94A3EE}"/>
              </a:ext>
            </a:extLst>
          </p:cNvPr>
          <p:cNvSpPr/>
          <p:nvPr/>
        </p:nvSpPr>
        <p:spPr>
          <a:xfrm>
            <a:off x="2531206" y="549586"/>
            <a:ext cx="7200000" cy="1008000"/>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da-DK" sz="2400" b="0" i="0" u="none" strike="noStrike" kern="1200" cap="none" spc="0" normalizeH="0" baseline="0" noProof="0" dirty="0">
                <a:ln>
                  <a:noFill/>
                </a:ln>
                <a:solidFill>
                  <a:srgbClr val="007476"/>
                </a:solidFill>
                <a:effectLst/>
                <a:uLnTx/>
                <a:uFillTx/>
                <a:latin typeface="Proxima Nova Black" panose="02000506030000020004" pitchFamily="50" charset="0"/>
                <a:ea typeface="+mn-ea"/>
                <a:cs typeface="+mn-cs"/>
              </a:rPr>
              <a:t>Alle skal med og alle kan bidrage</a:t>
            </a:r>
          </a:p>
        </p:txBody>
      </p:sp>
      <p:sp>
        <p:nvSpPr>
          <p:cNvPr id="3" name="Tekstfelt 2">
            <a:extLst>
              <a:ext uri="{FF2B5EF4-FFF2-40B4-BE49-F238E27FC236}">
                <a16:creationId xmlns:a16="http://schemas.microsoft.com/office/drawing/2014/main" id="{844D4EED-43B9-1C64-BF67-F50570E2A38E}"/>
              </a:ext>
            </a:extLst>
          </p:cNvPr>
          <p:cNvSpPr txBox="1"/>
          <p:nvPr/>
        </p:nvSpPr>
        <p:spPr>
          <a:xfrm>
            <a:off x="763759" y="2205658"/>
            <a:ext cx="5040000" cy="3179332"/>
          </a:xfrm>
          <a:prstGeom prst="rect">
            <a:avLst/>
          </a:prstGeom>
          <a:noFill/>
        </p:spPr>
        <p:txBody>
          <a:bodyPr wrap="square" rtlCol="0">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FORDI…</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Fællesskabet er en forudsætning for den enkeltes individuelle udvikling</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Mening finder vi ikke hver for sig, men skaber vi sammen </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Relationer udvikles, når vi er sammen  </a:t>
            </a:r>
            <a:endParaRPr kumimoji="0" lang="da-DK"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8" name="Tekstfelt 7">
            <a:extLst>
              <a:ext uri="{FF2B5EF4-FFF2-40B4-BE49-F238E27FC236}">
                <a16:creationId xmlns:a16="http://schemas.microsoft.com/office/drawing/2014/main" id="{91151EF9-BB4A-804D-E9B4-AB447B6320B4}"/>
              </a:ext>
            </a:extLst>
          </p:cNvPr>
          <p:cNvSpPr txBox="1"/>
          <p:nvPr/>
        </p:nvSpPr>
        <p:spPr bwMode="auto">
          <a:xfrm>
            <a:off x="4916212" y="182626"/>
            <a:ext cx="3195217" cy="733919"/>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4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FÆLLESSKAB</a:t>
            </a:r>
          </a:p>
          <a:p>
            <a:pPr marL="12700" marR="0" lvl="0" indent="-25400" algn="l" defTabSz="457200" rtl="0" eaLnBrk="0" fontAlgn="base" latinLnBrk="0" hangingPunct="0">
              <a:lnSpc>
                <a:spcPts val="2163"/>
              </a:lnSpc>
              <a:spcBef>
                <a:spcPct val="0"/>
              </a:spcBef>
              <a:spcAft>
                <a:spcPts val="1500"/>
              </a:spcAft>
              <a:buClrTx/>
              <a:buSzTx/>
              <a:buFontTx/>
              <a:buNone/>
              <a:tabLst/>
              <a:defRPr/>
            </a:pPr>
            <a:endParaRPr kumimoji="0" lang="da-DK" sz="1800" b="0" i="0" u="none" strike="noStrike" kern="1200" cap="none" spc="0" normalizeH="0" baseline="0" noProof="0" dirty="0">
              <a:ln>
                <a:noFill/>
              </a:ln>
              <a:solidFill>
                <a:prstClr val="black"/>
              </a:solidFill>
              <a:effectLst/>
              <a:uLnTx/>
              <a:uFillTx/>
              <a:latin typeface="Verdana"/>
              <a:ea typeface="ＭＳ Ｐゴシック" pitchFamily="-111" charset="-128"/>
              <a:cs typeface="ＭＳ Ｐゴシック" pitchFamily="-111" charset="-128"/>
            </a:endParaRPr>
          </a:p>
        </p:txBody>
      </p:sp>
    </p:spTree>
    <p:extLst>
      <p:ext uri="{BB962C8B-B14F-4D97-AF65-F5344CB8AC3E}">
        <p14:creationId xmlns:p14="http://schemas.microsoft.com/office/powerpoint/2010/main" val="192791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D194D-488B-D748-854E-7009ED712846}"/>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27FD7C9E-0FE1-9DC7-6169-34FA988BA749}"/>
              </a:ext>
            </a:extLst>
          </p:cNvPr>
          <p:cNvSpPr txBox="1"/>
          <p:nvPr/>
        </p:nvSpPr>
        <p:spPr>
          <a:xfrm>
            <a:off x="6527814" y="2205658"/>
            <a:ext cx="5040000" cy="2923877"/>
          </a:xfrm>
          <a:prstGeom prst="rect">
            <a:avLst/>
          </a:prstGeom>
          <a:noFill/>
        </p:spPr>
        <p:txBody>
          <a:bodyPr wrap="square" rtlCol="0">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DERFOR…</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rPr>
              <a:t>Arbejder vi kontinuerligt på, at alle børn skal føle sig velkomne og vigtige i skolen</a:t>
            </a: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endPar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rPr>
              <a:t>Skaber vi deltagelsesmuligheder for alle via mangfoldighed og variation i lærings-miljøerne, så børn på skift kan indtage privilegerede positioner</a:t>
            </a: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2" name="Rektangel 1">
            <a:extLst>
              <a:ext uri="{FF2B5EF4-FFF2-40B4-BE49-F238E27FC236}">
                <a16:creationId xmlns:a16="http://schemas.microsoft.com/office/drawing/2014/main" id="{B93506B8-793B-B715-CE09-FBBE155639A2}"/>
              </a:ext>
            </a:extLst>
          </p:cNvPr>
          <p:cNvSpPr/>
          <p:nvPr/>
        </p:nvSpPr>
        <p:spPr>
          <a:xfrm>
            <a:off x="2531206" y="549586"/>
            <a:ext cx="7200000" cy="1008000"/>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da-DK" sz="2400" i="0" u="none" strike="noStrike" kern="100" cap="none" spc="0" normalizeH="0" baseline="0" noProof="0" dirty="0">
                <a:ln>
                  <a:noFill/>
                </a:ln>
                <a:solidFill>
                  <a:srgbClr val="006E73"/>
                </a:solidFill>
                <a:effectLst/>
                <a:uLnTx/>
                <a:uFillTx/>
                <a:latin typeface="Proxima Nova Black" panose="02000506030000020004" pitchFamily="50" charset="0"/>
                <a:ea typeface="Aptos" panose="020B0004020202020204" pitchFamily="34" charset="0"/>
                <a:cs typeface="Times New Roman" panose="02020603050405020304" pitchFamily="18" charset="0"/>
              </a:rPr>
              <a:t>Alle skal møde tydelige og trygge rammer, som giver dem mulighed for at lykkes</a:t>
            </a:r>
            <a:endParaRPr kumimoji="0" lang="da-DK" sz="2400" i="0" u="none" strike="noStrike" kern="1200" cap="none" spc="0" normalizeH="0" baseline="0" noProof="0" dirty="0">
              <a:ln>
                <a:noFill/>
              </a:ln>
              <a:solidFill>
                <a:srgbClr val="007476"/>
              </a:solidFill>
              <a:effectLst/>
              <a:uLnTx/>
              <a:uFillTx/>
              <a:latin typeface="Proxima Nova Black" panose="02000506030000020004" pitchFamily="50" charset="0"/>
              <a:ea typeface="+mn-ea"/>
              <a:cs typeface="+mn-cs"/>
            </a:endParaRPr>
          </a:p>
        </p:txBody>
      </p:sp>
      <p:sp>
        <p:nvSpPr>
          <p:cNvPr id="3" name="Tekstfelt 2">
            <a:extLst>
              <a:ext uri="{FF2B5EF4-FFF2-40B4-BE49-F238E27FC236}">
                <a16:creationId xmlns:a16="http://schemas.microsoft.com/office/drawing/2014/main" id="{3AAC1EB2-29CF-69EB-89B9-DFD5E8213223}"/>
              </a:ext>
            </a:extLst>
          </p:cNvPr>
          <p:cNvSpPr txBox="1"/>
          <p:nvPr/>
        </p:nvSpPr>
        <p:spPr>
          <a:xfrm>
            <a:off x="763759" y="2205658"/>
            <a:ext cx="5040000" cy="2909579"/>
          </a:xfrm>
          <a:prstGeom prst="rect">
            <a:avLst/>
          </a:prstGeom>
          <a:noFill/>
        </p:spPr>
        <p:txBody>
          <a:bodyPr wrap="square" rtlCol="0">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FORDI…</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Kontekster, rammer og tilpassede forventninger er afgørende for at børn har mulighed for at lykkes</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Kontekster er foranderlige og skabes af de voksne	</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17" name="Tekstfelt 16">
            <a:extLst>
              <a:ext uri="{FF2B5EF4-FFF2-40B4-BE49-F238E27FC236}">
                <a16:creationId xmlns:a16="http://schemas.microsoft.com/office/drawing/2014/main" id="{59E7D712-2FEA-1F57-EB89-A172EB14BD88}"/>
              </a:ext>
            </a:extLst>
          </p:cNvPr>
          <p:cNvSpPr txBox="1"/>
          <p:nvPr/>
        </p:nvSpPr>
        <p:spPr bwMode="auto">
          <a:xfrm>
            <a:off x="5321120" y="117426"/>
            <a:ext cx="2430270" cy="374461"/>
          </a:xfrm>
          <a:prstGeom prst="rect">
            <a:avLst/>
          </a:prstGeom>
          <a:noFill/>
          <a:ln w="9525">
            <a:noFill/>
            <a:miter lim="800000"/>
            <a:headEnd/>
            <a:tailEnd/>
          </a:ln>
          <a:effectLst/>
        </p:spPr>
        <p:txBody>
          <a:bodyPr wrap="square">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4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RAMMER</a:t>
            </a:r>
          </a:p>
        </p:txBody>
      </p:sp>
    </p:spTree>
    <p:extLst>
      <p:ext uri="{BB962C8B-B14F-4D97-AF65-F5344CB8AC3E}">
        <p14:creationId xmlns:p14="http://schemas.microsoft.com/office/powerpoint/2010/main" val="288208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A96A-1A62-66AA-95E7-21C0C6056415}"/>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FF4133B3-2CF2-7DB2-B1DE-F4454591F832}"/>
              </a:ext>
            </a:extLst>
          </p:cNvPr>
          <p:cNvSpPr txBox="1"/>
          <p:nvPr/>
        </p:nvSpPr>
        <p:spPr>
          <a:xfrm>
            <a:off x="6527814" y="2205658"/>
            <a:ext cx="5040000" cy="2369880"/>
          </a:xfrm>
          <a:prstGeom prst="rect">
            <a:avLst/>
          </a:prstGeom>
          <a:noFill/>
        </p:spPr>
        <p:txBody>
          <a:bodyPr wrap="square" lIns="91440" tIns="45720" rIns="91440" bIns="45720" rtlCol="0" anchor="t">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DERFOR…</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rPr>
              <a:t>Arbejder vi med positive forventninger og tro på potentialer</a:t>
            </a: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endParaRPr kumimoji="0" lang="da-DK" sz="1800" b="0" i="0" u="none" strike="noStrike" kern="1200" cap="none" spc="0" normalizeH="0" baseline="0" noProof="0" dirty="0">
              <a:ln>
                <a:noFill/>
              </a:ln>
              <a:solidFill>
                <a:prstClr val="black"/>
              </a:solidFill>
              <a:effectLst/>
              <a:uLnTx/>
              <a:uFillTx/>
              <a:latin typeface="Proxima Nova"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r>
              <a:rPr kumimoji="0" lang="da-DK" sz="1800" b="0" i="0" u="none" strike="noStrike" kern="1200" cap="none" spc="0" normalizeH="0" baseline="0" noProof="0" dirty="0">
                <a:ln>
                  <a:noFill/>
                </a:ln>
                <a:solidFill>
                  <a:prstClr val="black"/>
                </a:solidFill>
                <a:effectLst/>
                <a:uLnTx/>
                <a:uFillTx/>
                <a:latin typeface="Proxima Nova"/>
                <a:ea typeface="ＭＳ Ｐゴシック"/>
                <a:cs typeface="+mn-cs"/>
              </a:rPr>
              <a:t>Hjælper vi børn til at turde være i det svære </a:t>
            </a:r>
            <a:r>
              <a:rPr kumimoji="0" lang="da-DK" sz="1800" b="0" i="0" u="none" strike="noStrike" kern="1200" cap="none" spc="0" normalizeH="0" baseline="0" noProof="0">
                <a:ln>
                  <a:noFill/>
                </a:ln>
                <a:solidFill>
                  <a:prstClr val="black"/>
                </a:solidFill>
                <a:effectLst/>
                <a:uLnTx/>
                <a:uFillTx/>
                <a:latin typeface="Proxima Nova"/>
                <a:ea typeface="ＭＳ Ｐゴシック"/>
                <a:cs typeface="+mn-cs"/>
              </a:rPr>
              <a:t>og turde miste fodfæste for en stund</a:t>
            </a:r>
          </a:p>
          <a:p>
            <a:pPr marL="342900" marR="0" lvl="0" indent="-342900" algn="l" defTabSz="457189" rtl="0" eaLnBrk="1" fontAlgn="base" latinLnBrk="0" hangingPunct="1">
              <a:lnSpc>
                <a:spcPct val="100000"/>
              </a:lnSpc>
              <a:spcBef>
                <a:spcPct val="0"/>
              </a:spcBef>
              <a:spcAft>
                <a:spcPct val="0"/>
              </a:spcAft>
              <a:buClrTx/>
              <a:buSzTx/>
              <a:buFontTx/>
              <a:buAutoNum type="arabicPeriod"/>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2" name="Rektangel 1">
            <a:extLst>
              <a:ext uri="{FF2B5EF4-FFF2-40B4-BE49-F238E27FC236}">
                <a16:creationId xmlns:a16="http://schemas.microsoft.com/office/drawing/2014/main" id="{C8001115-433B-24C8-5D60-CD64F7E418F8}"/>
              </a:ext>
            </a:extLst>
          </p:cNvPr>
          <p:cNvSpPr/>
          <p:nvPr/>
        </p:nvSpPr>
        <p:spPr>
          <a:xfrm>
            <a:off x="2531206" y="549586"/>
            <a:ext cx="7200000" cy="1008000"/>
          </a:xfrm>
          <a:prstGeom prst="rect">
            <a:avLst/>
          </a:prstGeom>
          <a:solidFill>
            <a:srgbClr val="F3F6F1"/>
          </a:solidFill>
          <a:ln w="28575">
            <a:solidFill>
              <a:srgbClr val="0074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189" rtl="0" eaLnBrk="1" fontAlgn="base" latinLnBrk="0" hangingPunct="1">
              <a:lnSpc>
                <a:spcPct val="100000"/>
              </a:lnSpc>
              <a:spcBef>
                <a:spcPct val="0"/>
              </a:spcBef>
              <a:spcAft>
                <a:spcPct val="0"/>
              </a:spcAft>
              <a:buClrTx/>
              <a:buSzTx/>
              <a:buFontTx/>
              <a:buNone/>
              <a:tabLst/>
              <a:defRPr/>
            </a:pPr>
            <a:r>
              <a:rPr kumimoji="0" lang="da-DK" sz="2400" b="1" i="0" u="none" strike="noStrike" kern="100" cap="none" spc="0" normalizeH="0" baseline="0" noProof="0" dirty="0">
                <a:ln>
                  <a:noFill/>
                </a:ln>
                <a:solidFill>
                  <a:srgbClr val="006E73"/>
                </a:solidFill>
                <a:effectLst/>
                <a:uLnTx/>
                <a:uFillTx/>
                <a:latin typeface="Proxima Nova Black" panose="02000506030000020004" pitchFamily="50" charset="0"/>
                <a:ea typeface="Aptos" panose="020B0004020202020204" pitchFamily="34" charset="0"/>
                <a:cs typeface="Times New Roman" panose="02020603050405020304" pitchFamily="18" charset="0"/>
              </a:rPr>
              <a:t>Alle skal støttes i at mestre livets op- og nedture</a:t>
            </a:r>
            <a:endParaRPr kumimoji="0" lang="da-DK" sz="2400" b="0" i="0" u="none" strike="noStrike" kern="1200" cap="none" spc="0" normalizeH="0" baseline="0" noProof="0" dirty="0">
              <a:ln>
                <a:noFill/>
              </a:ln>
              <a:solidFill>
                <a:srgbClr val="007476"/>
              </a:solidFill>
              <a:effectLst/>
              <a:uLnTx/>
              <a:uFillTx/>
              <a:latin typeface="Proxima Nova Black" panose="02000506030000020004" pitchFamily="50" charset="0"/>
              <a:ea typeface="+mn-ea"/>
              <a:cs typeface="+mn-cs"/>
            </a:endParaRPr>
          </a:p>
        </p:txBody>
      </p:sp>
      <p:sp>
        <p:nvSpPr>
          <p:cNvPr id="3" name="Tekstfelt 2">
            <a:extLst>
              <a:ext uri="{FF2B5EF4-FFF2-40B4-BE49-F238E27FC236}">
                <a16:creationId xmlns:a16="http://schemas.microsoft.com/office/drawing/2014/main" id="{CA3A43AB-EA20-2A4D-885C-F6644513C8D5}"/>
              </a:ext>
            </a:extLst>
          </p:cNvPr>
          <p:cNvSpPr txBox="1"/>
          <p:nvPr/>
        </p:nvSpPr>
        <p:spPr>
          <a:xfrm>
            <a:off x="763759" y="2205658"/>
            <a:ext cx="5040000" cy="4183774"/>
          </a:xfrm>
          <a:prstGeom prst="rect">
            <a:avLst/>
          </a:prstGeom>
          <a:noFill/>
        </p:spPr>
        <p:txBody>
          <a:bodyPr wrap="square" rtlCol="0">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rPr>
              <a:t>FORDI…</a:t>
            </a:r>
          </a:p>
          <a:p>
            <a:pPr marL="0" marR="0" lvl="0" indent="0" algn="l" defTabSz="457189" rtl="0" eaLnBrk="1" fontAlgn="base" latinLnBrk="0" hangingPunct="1">
              <a:lnSpc>
                <a:spcPct val="100000"/>
              </a:lnSpc>
              <a:spcBef>
                <a:spcPct val="0"/>
              </a:spcBef>
              <a:spcAft>
                <a:spcPct val="0"/>
              </a:spcAft>
              <a:buClrTx/>
              <a:buSzTx/>
              <a:buFontTx/>
              <a:buNone/>
              <a:tabLst/>
              <a:defRPr/>
            </a:pPr>
            <a:endParaRPr kumimoji="0" lang="da-DK" sz="20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Børn udvikler mestring, når vi tror på deres potentialer og hjælper dem til at overkomme livets ubehag</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Børn tør udfordre sig selv, når de møder tryghed, opbakning og tydelig rammesætning</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endParaRP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r>
              <a:rPr kumimoji="0" lang="da-DK" sz="1800" b="0" i="0" u="none" strike="noStrike" kern="100" cap="none" spc="0" normalizeH="0" baseline="0" noProof="0" dirty="0">
                <a:ln>
                  <a:noFill/>
                </a:ln>
                <a:solidFill>
                  <a:prstClr val="black"/>
                </a:solidFill>
                <a:effectLst/>
                <a:uLnTx/>
                <a:uFillTx/>
                <a:latin typeface="Proxima Nova" panose="02000506030000020004" pitchFamily="50" charset="0"/>
                <a:ea typeface="Aptos" panose="020B0004020202020204" pitchFamily="34" charset="0"/>
                <a:cs typeface="Times New Roman" panose="02020603050405020304" pitchFamily="18" charset="0"/>
              </a:rPr>
              <a:t>Mestring udvikles både i mødet med fællesskabet og barnets egen proces</a:t>
            </a:r>
          </a:p>
          <a:p>
            <a:pPr marL="342900" marR="0" lvl="0" indent="-342900" algn="l" defTabSz="457189" rtl="0" eaLnBrk="1" fontAlgn="base" latinLnBrk="0" hangingPunct="1">
              <a:lnSpc>
                <a:spcPct val="115000"/>
              </a:lnSpc>
              <a:spcBef>
                <a:spcPct val="0"/>
              </a:spcBef>
              <a:spcAft>
                <a:spcPct val="0"/>
              </a:spcAft>
              <a:buClrTx/>
              <a:buSzTx/>
              <a:buFont typeface="+mj-lt"/>
              <a:buAutoNum type="arabicPeriod"/>
              <a:tabLst>
                <a:tab pos="1524000" algn="l"/>
              </a:tabLst>
              <a:defRPr/>
            </a:pPr>
            <a:endParaRPr kumimoji="0" lang="da-DK" sz="1800" b="1" i="0" u="none" strike="noStrike" kern="1200" cap="none" spc="0" normalizeH="0" baseline="0" noProof="0" dirty="0">
              <a:ln>
                <a:noFill/>
              </a:ln>
              <a:solidFill>
                <a:prstClr val="black"/>
              </a:solidFill>
              <a:effectLst/>
              <a:uLnTx/>
              <a:uFillTx/>
              <a:latin typeface="Proxima Nova Black" panose="02000506030000020004" pitchFamily="50" charset="0"/>
              <a:ea typeface="ＭＳ Ｐゴシック" pitchFamily="-111" charset="-128"/>
              <a:cs typeface="+mn-cs"/>
            </a:endParaRPr>
          </a:p>
        </p:txBody>
      </p:sp>
      <p:sp>
        <p:nvSpPr>
          <p:cNvPr id="5" name="Tekstfelt 4">
            <a:extLst>
              <a:ext uri="{FF2B5EF4-FFF2-40B4-BE49-F238E27FC236}">
                <a16:creationId xmlns:a16="http://schemas.microsoft.com/office/drawing/2014/main" id="{20B88C0C-1016-388A-B4EC-32F82AFEE2EE}"/>
              </a:ext>
            </a:extLst>
          </p:cNvPr>
          <p:cNvSpPr txBox="1"/>
          <p:nvPr/>
        </p:nvSpPr>
        <p:spPr bwMode="auto">
          <a:xfrm>
            <a:off x="5195106" y="117426"/>
            <a:ext cx="2844316" cy="374461"/>
          </a:xfrm>
          <a:prstGeom prst="rect">
            <a:avLst/>
          </a:prstGeom>
          <a:noFill/>
          <a:ln w="9525">
            <a:noFill/>
            <a:miter lim="800000"/>
            <a:headEnd/>
            <a:tailEnd/>
          </a:ln>
          <a:effectLst/>
        </p:spPr>
        <p:txBody>
          <a:bodyPr wrap="square">
            <a:spAutoFit/>
          </a:bodyPr>
          <a:lstStyle/>
          <a:p>
            <a:pPr marL="12700" marR="0" lvl="0" indent="-25400" algn="l" defTabSz="457200" rtl="0" eaLnBrk="0" fontAlgn="base" latinLnBrk="0" hangingPunct="0">
              <a:lnSpc>
                <a:spcPts val="2163"/>
              </a:lnSpc>
              <a:spcBef>
                <a:spcPct val="0"/>
              </a:spcBef>
              <a:spcAft>
                <a:spcPts val="1500"/>
              </a:spcAft>
              <a:buClrTx/>
              <a:buSzTx/>
              <a:buFontTx/>
              <a:buNone/>
              <a:tabLst/>
              <a:defRPr/>
            </a:pPr>
            <a:r>
              <a:rPr kumimoji="0" lang="da-DK" sz="2400" b="1" i="0" u="none" strike="noStrike" kern="1200" cap="none" spc="0" normalizeH="0" baseline="0" noProof="0" dirty="0">
                <a:ln>
                  <a:noFill/>
                </a:ln>
                <a:solidFill>
                  <a:srgbClr val="000000"/>
                </a:solidFill>
                <a:effectLst/>
                <a:uLnTx/>
                <a:uFillTx/>
                <a:latin typeface="Proxima Nova Black" panose="02000506030000020004" pitchFamily="50" charset="0"/>
                <a:ea typeface="ＭＳ Ｐゴシック" pitchFamily="-111" charset="-128"/>
                <a:cs typeface="ＭＳ Ｐゴシック" pitchFamily="-111" charset="-128"/>
              </a:rPr>
              <a:t>MESTRING</a:t>
            </a:r>
          </a:p>
        </p:txBody>
      </p:sp>
    </p:spTree>
    <p:extLst>
      <p:ext uri="{BB962C8B-B14F-4D97-AF65-F5344CB8AC3E}">
        <p14:creationId xmlns:p14="http://schemas.microsoft.com/office/powerpoint/2010/main" val="163612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 skærmbillede, Font/skrifttype, design&#10;&#10;AI-genereret indhold kan være ukorrekt.">
            <a:extLst>
              <a:ext uri="{FF2B5EF4-FFF2-40B4-BE49-F238E27FC236}">
                <a16:creationId xmlns:a16="http://schemas.microsoft.com/office/drawing/2014/main" id="{80278EEB-2CD0-1A1A-523B-A520F16A9307}"/>
              </a:ext>
            </a:extLst>
          </p:cNvPr>
          <p:cNvPicPr>
            <a:picLocks noChangeAspect="1"/>
          </p:cNvPicPr>
          <p:nvPr/>
        </p:nvPicPr>
        <p:blipFill>
          <a:blip r:embed="rId2"/>
          <a:stretch>
            <a:fillRect/>
          </a:stretch>
        </p:blipFill>
        <p:spPr>
          <a:xfrm>
            <a:off x="2710830" y="45418"/>
            <a:ext cx="6552728" cy="6723581"/>
          </a:xfrm>
          <a:prstGeom prst="rect">
            <a:avLst/>
          </a:prstGeom>
        </p:spPr>
      </p:pic>
    </p:spTree>
    <p:extLst>
      <p:ext uri="{BB962C8B-B14F-4D97-AF65-F5344CB8AC3E}">
        <p14:creationId xmlns:p14="http://schemas.microsoft.com/office/powerpoint/2010/main" val="348140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774DE01-D000-46A5-94CC-0A7DF12FE15C}"/>
              </a:ext>
            </a:extLst>
          </p:cNvPr>
          <p:cNvSpPr>
            <a:spLocks noGrp="1"/>
          </p:cNvSpPr>
          <p:nvPr>
            <p:ph type="title"/>
          </p:nvPr>
        </p:nvSpPr>
        <p:spPr/>
        <p:txBody>
          <a:bodyPr/>
          <a:lstStyle/>
          <a:p>
            <a:r>
              <a:rPr lang="da-DK" dirty="0"/>
              <a:t>Fællesskaber for alle</a:t>
            </a:r>
          </a:p>
        </p:txBody>
      </p:sp>
      <p:sp>
        <p:nvSpPr>
          <p:cNvPr id="15" name="Pladsholder til tekst 14">
            <a:extLst>
              <a:ext uri="{FF2B5EF4-FFF2-40B4-BE49-F238E27FC236}">
                <a16:creationId xmlns:a16="http://schemas.microsoft.com/office/drawing/2014/main" id="{87EFD05C-6DEF-4349-B844-DAD1DB77E89D}"/>
              </a:ext>
            </a:extLst>
          </p:cNvPr>
          <p:cNvSpPr>
            <a:spLocks noGrp="1"/>
          </p:cNvSpPr>
          <p:nvPr>
            <p:ph type="body" sz="quarter" idx="10"/>
          </p:nvPr>
        </p:nvSpPr>
        <p:spPr/>
        <p:txBody>
          <a:bodyPr/>
          <a:lstStyle/>
          <a:p>
            <a:r>
              <a:rPr lang="da-DK" dirty="0"/>
              <a:t> </a:t>
            </a:r>
          </a:p>
        </p:txBody>
      </p:sp>
      <p:sp>
        <p:nvSpPr>
          <p:cNvPr id="16" name="Pladsholder til tekst 15">
            <a:extLst>
              <a:ext uri="{FF2B5EF4-FFF2-40B4-BE49-F238E27FC236}">
                <a16:creationId xmlns:a16="http://schemas.microsoft.com/office/drawing/2014/main" id="{4DFD9483-D35A-4FAF-AEAF-5A810FBB968A}"/>
              </a:ext>
            </a:extLst>
          </p:cNvPr>
          <p:cNvSpPr>
            <a:spLocks noGrp="1"/>
          </p:cNvSpPr>
          <p:nvPr>
            <p:ph type="body" sz="quarter" idx="11"/>
          </p:nvPr>
        </p:nvSpPr>
        <p:spPr/>
        <p:txBody>
          <a:bodyPr/>
          <a:lstStyle/>
          <a:p>
            <a:endParaRPr lang="da-DK"/>
          </a:p>
        </p:txBody>
      </p:sp>
      <p:sp>
        <p:nvSpPr>
          <p:cNvPr id="17" name="Pladsholder til tekst 16">
            <a:extLst>
              <a:ext uri="{FF2B5EF4-FFF2-40B4-BE49-F238E27FC236}">
                <a16:creationId xmlns:a16="http://schemas.microsoft.com/office/drawing/2014/main" id="{790239B5-A6E1-41CC-A195-9AE87C866F78}"/>
              </a:ext>
            </a:extLst>
          </p:cNvPr>
          <p:cNvSpPr>
            <a:spLocks noGrp="1"/>
          </p:cNvSpPr>
          <p:nvPr>
            <p:ph type="body" sz="quarter" idx="12"/>
          </p:nvPr>
        </p:nvSpPr>
        <p:spPr/>
        <p:txBody>
          <a:bodyPr/>
          <a:lstStyle/>
          <a:p>
            <a:r>
              <a:rPr lang="da-DK" dirty="0"/>
              <a:t> Herunder mangfoldige læringsmiljøer</a:t>
            </a:r>
          </a:p>
        </p:txBody>
      </p:sp>
      <p:sp>
        <p:nvSpPr>
          <p:cNvPr id="11" name="Pladsholder til indhold 10">
            <a:extLst>
              <a:ext uri="{FF2B5EF4-FFF2-40B4-BE49-F238E27FC236}">
                <a16:creationId xmlns:a16="http://schemas.microsoft.com/office/drawing/2014/main" id="{81065337-948D-4AE4-9904-C0A49A21F9B6}"/>
              </a:ext>
            </a:extLst>
          </p:cNvPr>
          <p:cNvSpPr>
            <a:spLocks noGrp="1"/>
          </p:cNvSpPr>
          <p:nvPr>
            <p:ph sz="quarter" idx="13"/>
          </p:nvPr>
        </p:nvSpPr>
        <p:spPr>
          <a:xfrm>
            <a:off x="782639" y="1485577"/>
            <a:ext cx="10652124" cy="4359597"/>
          </a:xfrm>
        </p:spPr>
        <p:txBody>
          <a:bodyPr/>
          <a:lstStyle/>
          <a:p>
            <a:pPr marL="0" indent="0">
              <a:lnSpc>
                <a:spcPts val="2500"/>
              </a:lnSpc>
              <a:buNone/>
            </a:pPr>
            <a:r>
              <a:rPr lang="da-DK" sz="2000" dirty="0">
                <a:latin typeface="Arial" panose="020B0604020202020204" pitchFamily="34" charset="0"/>
                <a:cs typeface="Arial" panose="020B0604020202020204" pitchFamily="34" charset="0"/>
              </a:rPr>
              <a:t>Arbejdet med at skabe fællesskaber for alle videreudvikles i skoleåret 2026/27. Omdrejnings-punktet er </a:t>
            </a:r>
            <a:r>
              <a:rPr lang="da-DK" sz="2000" b="1" dirty="0">
                <a:latin typeface="Arial" panose="020B0604020202020204" pitchFamily="34" charset="0"/>
                <a:cs typeface="Arial" panose="020B0604020202020204" pitchFamily="34" charset="0"/>
              </a:rPr>
              <a:t>kvalitet i læringsmiljøerne med fællesskaberne som afsæt</a:t>
            </a:r>
            <a:r>
              <a:rPr lang="da-DK" sz="2000" dirty="0">
                <a:latin typeface="Arial" panose="020B0604020202020204" pitchFamily="34" charset="0"/>
                <a:cs typeface="Arial" panose="020B0604020202020204" pitchFamily="34" charset="0"/>
              </a:rPr>
              <a:t>. Det udmøntes blandt andet gennem: </a:t>
            </a:r>
          </a:p>
          <a:p>
            <a:r>
              <a:rPr lang="da-DK" sz="2000" dirty="0">
                <a:latin typeface="Arial" panose="020B0604020202020204" pitchFamily="34" charset="0"/>
                <a:cs typeface="Arial" panose="020B0604020202020204" pitchFamily="34" charset="0"/>
              </a:rPr>
              <a:t>Fortsat fokus på nysgerrighed og kritisk tænkning i undervisningen, der styrkes gennem undrevisning i kreative værksteder med digitale og analoge teknologier</a:t>
            </a:r>
          </a:p>
          <a:p>
            <a:r>
              <a:rPr lang="da-DK" sz="2000" dirty="0">
                <a:latin typeface="Arial" panose="020B0604020202020204" pitchFamily="34" charset="0"/>
                <a:cs typeface="Arial" panose="020B0604020202020204" pitchFamily="34" charset="0"/>
              </a:rPr>
              <a:t>Arbejde med inddragelse af barnets stemme</a:t>
            </a:r>
          </a:p>
          <a:p>
            <a:r>
              <a:rPr lang="da-DK" sz="2000" dirty="0">
                <a:latin typeface="Arial" panose="020B0604020202020204" pitchFamily="34" charset="0"/>
                <a:cs typeface="Arial" panose="020B0604020202020204" pitchFamily="34" charset="0"/>
              </a:rPr>
              <a:t>Arbejde med strategi for innovation og entreprenørskab på alle skoler</a:t>
            </a:r>
          </a:p>
          <a:p>
            <a:r>
              <a:rPr lang="da-DK" sz="2000" dirty="0">
                <a:latin typeface="Arial" panose="020B0604020202020204" pitchFamily="34" charset="0"/>
                <a:cs typeface="Arial" panose="020B0604020202020204" pitchFamily="34" charset="0"/>
              </a:rPr>
              <a:t>Åben skole forløb med afsæt i praksisfaglighed og varieret undervisning</a:t>
            </a:r>
          </a:p>
          <a:p>
            <a:r>
              <a:rPr lang="da-DK" sz="2000" dirty="0">
                <a:latin typeface="Arial" panose="020B0604020202020204" pitchFamily="34" charset="0"/>
                <a:cs typeface="Arial" panose="020B0604020202020204" pitchFamily="34" charset="0"/>
              </a:rPr>
              <a:t>Forebyggende og målrettede indsatser over for elevfravær og skolevægring </a:t>
            </a:r>
          </a:p>
          <a:p>
            <a:pPr marL="0" indent="0">
              <a:spcAft>
                <a:spcPts val="0"/>
              </a:spcAft>
              <a:buNone/>
            </a:pPr>
            <a:r>
              <a:rPr lang="da-DK" sz="2000" dirty="0">
                <a:latin typeface="Arial" panose="020B0604020202020204" pitchFamily="34" charset="0"/>
                <a:cs typeface="Arial" panose="020B0604020202020204" pitchFamily="34" charset="0"/>
              </a:rPr>
              <a:t>De forskellige indsatser har forskellig vægt og prioritering lokalt.</a:t>
            </a:r>
          </a:p>
          <a:p>
            <a:endParaRPr lang="da-DK" sz="2000" dirty="0">
              <a:latin typeface="Arial" panose="020B0604020202020204" pitchFamily="34" charset="0"/>
              <a:cs typeface="Arial" panose="020B0604020202020204" pitchFamily="34" charset="0"/>
            </a:endParaRPr>
          </a:p>
          <a:p>
            <a:endParaRPr lang="da-DK" sz="2000" dirty="0">
              <a:latin typeface="Arial" panose="020B0604020202020204" pitchFamily="34" charset="0"/>
              <a:cs typeface="Arial" panose="020B0604020202020204" pitchFamily="34" charset="0"/>
            </a:endParaRPr>
          </a:p>
          <a:p>
            <a:pPr marL="0" indent="0">
              <a:buNone/>
            </a:pPr>
            <a:endParaRPr lang="da-DK"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473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DD384-F3F7-4AC4-9117-7336195B9512}"/>
              </a:ext>
            </a:extLst>
          </p:cNvPr>
          <p:cNvSpPr>
            <a:spLocks noGrp="1"/>
          </p:cNvSpPr>
          <p:nvPr>
            <p:ph type="title"/>
          </p:nvPr>
        </p:nvSpPr>
        <p:spPr/>
        <p:txBody>
          <a:bodyPr/>
          <a:lstStyle/>
          <a:p>
            <a:r>
              <a:rPr lang="da-DK" dirty="0"/>
              <a:t>Overgang til ungdomsuddannelse</a:t>
            </a:r>
          </a:p>
        </p:txBody>
      </p:sp>
      <p:sp>
        <p:nvSpPr>
          <p:cNvPr id="3" name="Pladsholder til tekst 2">
            <a:extLst>
              <a:ext uri="{FF2B5EF4-FFF2-40B4-BE49-F238E27FC236}">
                <a16:creationId xmlns:a16="http://schemas.microsoft.com/office/drawing/2014/main" id="{07374E9D-B5F7-4777-A68F-7DA6E076DA83}"/>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F813A2EF-E050-48A0-81A1-8154E4AA0574}"/>
              </a:ext>
            </a:extLst>
          </p:cNvPr>
          <p:cNvSpPr>
            <a:spLocks noGrp="1"/>
          </p:cNvSpPr>
          <p:nvPr>
            <p:ph type="body" sz="quarter" idx="11"/>
          </p:nvPr>
        </p:nvSpPr>
        <p:spPr/>
        <p:txBody>
          <a:bodyPr/>
          <a:lstStyle/>
          <a:p>
            <a:endParaRPr lang="da-DK" dirty="0"/>
          </a:p>
        </p:txBody>
      </p:sp>
      <p:sp>
        <p:nvSpPr>
          <p:cNvPr id="5" name="Pladsholder til tekst 4">
            <a:extLst>
              <a:ext uri="{FF2B5EF4-FFF2-40B4-BE49-F238E27FC236}">
                <a16:creationId xmlns:a16="http://schemas.microsoft.com/office/drawing/2014/main" id="{37FF53B1-9568-44A4-A9B0-3DEE88471F58}"/>
              </a:ext>
            </a:extLst>
          </p:cNvPr>
          <p:cNvSpPr>
            <a:spLocks noGrp="1"/>
          </p:cNvSpPr>
          <p:nvPr>
            <p:ph type="body" sz="quarter" idx="12"/>
          </p:nvPr>
        </p:nvSpPr>
        <p:spPr/>
        <p:txBody>
          <a:bodyPr/>
          <a:lstStyle/>
          <a:p>
            <a:r>
              <a:rPr lang="da-DK" dirty="0"/>
              <a:t>Herunder erhvervsuddannelse</a:t>
            </a:r>
          </a:p>
        </p:txBody>
      </p:sp>
      <p:sp>
        <p:nvSpPr>
          <p:cNvPr id="6" name="Pladsholder til indhold 5">
            <a:extLst>
              <a:ext uri="{FF2B5EF4-FFF2-40B4-BE49-F238E27FC236}">
                <a16:creationId xmlns:a16="http://schemas.microsoft.com/office/drawing/2014/main" id="{0151886A-1B8C-46F2-9062-2CCE5CF89F18}"/>
              </a:ext>
            </a:extLst>
          </p:cNvPr>
          <p:cNvSpPr>
            <a:spLocks noGrp="1"/>
          </p:cNvSpPr>
          <p:nvPr>
            <p:ph sz="quarter" idx="13"/>
          </p:nvPr>
        </p:nvSpPr>
        <p:spPr>
          <a:xfrm>
            <a:off x="782639" y="1413571"/>
            <a:ext cx="10652124" cy="4431604"/>
          </a:xfrm>
        </p:spPr>
        <p:txBody>
          <a:bodyPr/>
          <a:lstStyle/>
          <a:p>
            <a:r>
              <a:rPr lang="da-DK" sz="2000" dirty="0">
                <a:latin typeface="Arial" panose="020B0604020202020204" pitchFamily="34" charset="0"/>
                <a:cs typeface="Arial" panose="020B0604020202020204" pitchFamily="34" charset="0"/>
              </a:rPr>
              <a:t>Fortsat fokus på praksisnære forløb og samarbejder med erhvervsuddannelser og andre ungdomsuddannelser i regi af åben skole</a:t>
            </a:r>
          </a:p>
          <a:p>
            <a:r>
              <a:rPr lang="da-DK" sz="2000" dirty="0">
                <a:effectLst/>
                <a:latin typeface="Arial" panose="020B0604020202020204" pitchFamily="34" charset="0"/>
                <a:ea typeface="Calibri" panose="020F0502020204030204" pitchFamily="34" charset="0"/>
              </a:rPr>
              <a:t>Der er fokus på at få flere udskolingselever i erhvervspraktik og anvendelse af portalen </a:t>
            </a:r>
            <a:r>
              <a:rPr lang="da-DK" sz="2000" u="sng" dirty="0">
                <a:solidFill>
                  <a:srgbClr val="0563C1"/>
                </a:solidFill>
                <a:effectLst/>
                <a:latin typeface="Arial" panose="020B0604020202020204" pitchFamily="34" charset="0"/>
                <a:ea typeface="Calibri" panose="020F0502020204030204" pitchFamily="34" charset="0"/>
                <a:hlinkClick r:id="rId3"/>
              </a:rPr>
              <a:t>www.elevpraktik.dk</a:t>
            </a:r>
            <a:r>
              <a:rPr lang="da-DK" sz="2000" dirty="0">
                <a:effectLst/>
                <a:latin typeface="Calibri" panose="020F0502020204030204" pitchFamily="34" charset="0"/>
                <a:ea typeface="Calibri" panose="020F0502020204030204" pitchFamily="34" charset="0"/>
              </a:rPr>
              <a:t> </a:t>
            </a:r>
            <a:r>
              <a:rPr lang="da-DK" sz="2000" dirty="0">
                <a:effectLst/>
                <a:latin typeface="Arial" panose="020B0604020202020204" pitchFamily="34" charset="0"/>
                <a:ea typeface="Calibri" panose="020F0502020204030204" pitchFamily="34" charset="0"/>
              </a:rPr>
              <a:t>til at understøtte og kvalificere erhvervspraktikken. UUJ og skolerne samarbejder om denne opgave</a:t>
            </a:r>
          </a:p>
          <a:p>
            <a:r>
              <a:rPr lang="da-DK" sz="2000" dirty="0">
                <a:effectLst/>
                <a:latin typeface="Arial" panose="020B0604020202020204" pitchFamily="34" charset="0"/>
                <a:ea typeface="Calibri" panose="020F0502020204030204" pitchFamily="34" charset="0"/>
              </a:rPr>
              <a:t>Der samarbejdes med UUJ og Ung F</a:t>
            </a:r>
            <a:r>
              <a:rPr lang="da-DK" sz="2000" dirty="0">
                <a:latin typeface="Arial" panose="020B0604020202020204" pitchFamily="34" charset="0"/>
                <a:ea typeface="Calibri" panose="020F0502020204030204" pitchFamily="34" charset="0"/>
              </a:rPr>
              <a:t>avrskov om elever i juniormesterlære</a:t>
            </a:r>
            <a:endParaRPr lang="da-DK" sz="2000" dirty="0">
              <a:effectLst/>
              <a:latin typeface="Arial" panose="020B0604020202020204" pitchFamily="34" charset="0"/>
              <a:ea typeface="Calibri" panose="020F0502020204030204" pitchFamily="34" charset="0"/>
            </a:endParaRPr>
          </a:p>
          <a:p>
            <a:r>
              <a:rPr lang="da-DK" sz="2000" dirty="0">
                <a:latin typeface="Arial" panose="020B0604020202020204" pitchFamily="34" charset="0"/>
                <a:cs typeface="Arial" panose="020B0604020202020204" pitchFamily="34" charset="0"/>
              </a:rPr>
              <a:t>Kommunens 10. klassetilbud arbejder målrettet på, at unge bliver afklarede i valg af ungdomsuddannelse via afklaringsforløb på ungdomsuddannelser og erhvervspraktik</a:t>
            </a:r>
          </a:p>
          <a:p>
            <a:r>
              <a:rPr lang="da-DK" sz="2000" dirty="0">
                <a:latin typeface="Arial" panose="020B0604020202020204" pitchFamily="34" charset="0"/>
                <a:cs typeface="Arial" panose="020B0604020202020204" pitchFamily="34" charset="0"/>
              </a:rPr>
              <a:t>Der samarbejdes med UUJ om særlig skole- og </a:t>
            </a:r>
            <a:br>
              <a:rPr lang="da-DK" sz="2000" dirty="0">
                <a:latin typeface="Arial" panose="020B0604020202020204" pitchFamily="34" charset="0"/>
                <a:cs typeface="Arial" panose="020B0604020202020204" pitchFamily="34" charset="0"/>
              </a:rPr>
            </a:br>
            <a:r>
              <a:rPr lang="da-DK" sz="2000" dirty="0">
                <a:latin typeface="Arial" panose="020B0604020202020204" pitchFamily="34" charset="0"/>
                <a:cs typeface="Arial" panose="020B0604020202020204" pitchFamily="34" charset="0"/>
              </a:rPr>
              <a:t>vejledningsindsats for elever med behov</a:t>
            </a:r>
          </a:p>
        </p:txBody>
      </p:sp>
      <p:pic>
        <p:nvPicPr>
          <p:cNvPr id="7" name="Billede 6">
            <a:extLst>
              <a:ext uri="{FF2B5EF4-FFF2-40B4-BE49-F238E27FC236}">
                <a16:creationId xmlns:a16="http://schemas.microsoft.com/office/drawing/2014/main" id="{F54BC08A-54C9-AD82-68E7-6462F177CD12}"/>
              </a:ext>
            </a:extLst>
          </p:cNvPr>
          <p:cNvPicPr>
            <a:picLocks noChangeAspect="1"/>
          </p:cNvPicPr>
          <p:nvPr/>
        </p:nvPicPr>
        <p:blipFill>
          <a:blip r:embed="rId4"/>
          <a:stretch>
            <a:fillRect/>
          </a:stretch>
        </p:blipFill>
        <p:spPr>
          <a:xfrm>
            <a:off x="7679382" y="4562442"/>
            <a:ext cx="2926609" cy="1767150"/>
          </a:xfrm>
          <a:prstGeom prst="rect">
            <a:avLst/>
          </a:prstGeom>
        </p:spPr>
      </p:pic>
    </p:spTree>
    <p:extLst>
      <p:ext uri="{BB962C8B-B14F-4D97-AF65-F5344CB8AC3E}">
        <p14:creationId xmlns:p14="http://schemas.microsoft.com/office/powerpoint/2010/main" val="32529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6CDBC-7E8B-3354-7B02-62C24D2F7F2F}"/>
              </a:ext>
            </a:extLst>
          </p:cNvPr>
          <p:cNvSpPr>
            <a:spLocks noGrp="1"/>
          </p:cNvSpPr>
          <p:nvPr>
            <p:ph type="title"/>
          </p:nvPr>
        </p:nvSpPr>
        <p:spPr/>
        <p:txBody>
          <a:bodyPr/>
          <a:lstStyle/>
          <a:p>
            <a:r>
              <a:rPr lang="da-DK" dirty="0"/>
              <a:t>Folkeskolens kvalitetsprogram </a:t>
            </a:r>
          </a:p>
        </p:txBody>
      </p:sp>
      <p:sp>
        <p:nvSpPr>
          <p:cNvPr id="3" name="Pladsholder til tekst 2">
            <a:extLst>
              <a:ext uri="{FF2B5EF4-FFF2-40B4-BE49-F238E27FC236}">
                <a16:creationId xmlns:a16="http://schemas.microsoft.com/office/drawing/2014/main" id="{5E46827A-0B2D-890C-E92A-724F40E57440}"/>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D382F8E2-66BE-F092-B9C7-26ECE7FF1BE8}"/>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523B678D-FC2F-1DDE-F83F-D3A6EC95F9C8}"/>
              </a:ext>
            </a:extLst>
          </p:cNvPr>
          <p:cNvSpPr>
            <a:spLocks noGrp="1"/>
          </p:cNvSpPr>
          <p:nvPr>
            <p:ph type="body" sz="quarter" idx="12"/>
          </p:nvPr>
        </p:nvSpPr>
        <p:spPr/>
        <p:txBody>
          <a:bodyPr/>
          <a:lstStyle/>
          <a:p>
            <a:r>
              <a:rPr lang="da-DK" dirty="0"/>
              <a:t> </a:t>
            </a:r>
          </a:p>
        </p:txBody>
      </p:sp>
      <p:pic>
        <p:nvPicPr>
          <p:cNvPr id="9" name="Billede 8">
            <a:extLst>
              <a:ext uri="{FF2B5EF4-FFF2-40B4-BE49-F238E27FC236}">
                <a16:creationId xmlns:a16="http://schemas.microsoft.com/office/drawing/2014/main" id="{12425FCC-2E3F-612B-101D-4861B3975F3F}"/>
              </a:ext>
            </a:extLst>
          </p:cNvPr>
          <p:cNvPicPr>
            <a:picLocks noChangeAspect="1"/>
          </p:cNvPicPr>
          <p:nvPr/>
        </p:nvPicPr>
        <p:blipFill>
          <a:blip r:embed="rId2"/>
          <a:stretch>
            <a:fillRect/>
          </a:stretch>
        </p:blipFill>
        <p:spPr>
          <a:xfrm>
            <a:off x="771730" y="1222375"/>
            <a:ext cx="10663033" cy="4763294"/>
          </a:xfrm>
          <a:prstGeom prst="rect">
            <a:avLst/>
          </a:prstGeom>
        </p:spPr>
      </p:pic>
    </p:spTree>
    <p:extLst>
      <p:ext uri="{BB962C8B-B14F-4D97-AF65-F5344CB8AC3E}">
        <p14:creationId xmlns:p14="http://schemas.microsoft.com/office/powerpoint/2010/main" val="3133339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7B54A-05D2-5D44-7D78-2AA99215FD24}"/>
              </a:ext>
            </a:extLst>
          </p:cNvPr>
          <p:cNvSpPr>
            <a:spLocks noGrp="1"/>
          </p:cNvSpPr>
          <p:nvPr>
            <p:ph type="title"/>
          </p:nvPr>
        </p:nvSpPr>
        <p:spPr/>
        <p:txBody>
          <a:bodyPr/>
          <a:lstStyle/>
          <a:p>
            <a:r>
              <a:rPr lang="da-DK" dirty="0"/>
              <a:t>Samarbejde og sammenhæng dagtilbud, fritid, skole</a:t>
            </a:r>
          </a:p>
        </p:txBody>
      </p:sp>
      <p:sp>
        <p:nvSpPr>
          <p:cNvPr id="3" name="Pladsholder til tekst 2">
            <a:extLst>
              <a:ext uri="{FF2B5EF4-FFF2-40B4-BE49-F238E27FC236}">
                <a16:creationId xmlns:a16="http://schemas.microsoft.com/office/drawing/2014/main" id="{801077B7-FC00-7317-941D-6E909DDDE96F}"/>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B2FC6118-7708-5D40-5E3F-194C6ED360DA}"/>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4A1D1679-B5ED-F1BE-4A9A-9BF65ABEE659}"/>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B7C1FE44-D13C-9C28-8541-38B47C6CED09}"/>
              </a:ext>
            </a:extLst>
          </p:cNvPr>
          <p:cNvSpPr>
            <a:spLocks noGrp="1"/>
          </p:cNvSpPr>
          <p:nvPr>
            <p:ph sz="quarter" idx="13"/>
          </p:nvPr>
        </p:nvSpPr>
        <p:spPr>
          <a:xfrm>
            <a:off x="782639" y="1412875"/>
            <a:ext cx="7302784" cy="4432300"/>
          </a:xfrm>
        </p:spPr>
        <p:txBody>
          <a:bodyPr/>
          <a:lstStyle/>
          <a:p>
            <a:r>
              <a:rPr lang="da-DK" dirty="0">
                <a:latin typeface="Arial" panose="020B0604020202020204" pitchFamily="34" charset="0"/>
                <a:cs typeface="Arial" panose="020B0604020202020204" pitchFamily="34" charset="0"/>
              </a:rPr>
              <a:t>Implementering af Mål- og indholdsbeskrivelse for kommunale fritidstilbud (0.-6. klasse), </a:t>
            </a:r>
          </a:p>
          <a:p>
            <a:r>
              <a:rPr lang="da-DK" dirty="0">
                <a:latin typeface="Arial" panose="020B0604020202020204" pitchFamily="34" charset="0"/>
                <a:cs typeface="Arial" panose="020B0604020202020204" pitchFamily="34" charset="0"/>
              </a:rPr>
              <a:t>Udvikling af samarbejder om overgange.</a:t>
            </a:r>
          </a:p>
          <a:p>
            <a:endParaRPr lang="da-DK" dirty="0">
              <a:latin typeface="Arial" panose="020B0604020202020204" pitchFamily="34" charset="0"/>
              <a:cs typeface="Arial" panose="020B0604020202020204" pitchFamily="34" charset="0"/>
            </a:endParaRPr>
          </a:p>
          <a:p>
            <a:pPr marL="0" indent="0">
              <a:buNone/>
            </a:pPr>
            <a:endParaRPr lang="da-DK" dirty="0">
              <a:latin typeface="Arial" panose="020B0604020202020204" pitchFamily="34" charset="0"/>
              <a:cs typeface="Arial" panose="020B0604020202020204" pitchFamily="34" charset="0"/>
            </a:endParaRPr>
          </a:p>
          <a:p>
            <a:pPr marL="0" indent="0">
              <a:buNone/>
            </a:pPr>
            <a:endParaRPr lang="da-DK" dirty="0">
              <a:latin typeface="Arial" panose="020B0604020202020204" pitchFamily="34" charset="0"/>
              <a:cs typeface="Arial" panose="020B0604020202020204" pitchFamily="34" charset="0"/>
            </a:endParaRPr>
          </a:p>
        </p:txBody>
      </p:sp>
      <p:pic>
        <p:nvPicPr>
          <p:cNvPr id="8" name="Billede 7">
            <a:extLst>
              <a:ext uri="{FF2B5EF4-FFF2-40B4-BE49-F238E27FC236}">
                <a16:creationId xmlns:a16="http://schemas.microsoft.com/office/drawing/2014/main" id="{45DE4230-D4CA-30A0-8701-FFE4F422DFDE}"/>
              </a:ext>
            </a:extLst>
          </p:cNvPr>
          <p:cNvPicPr>
            <a:picLocks noChangeAspect="1"/>
          </p:cNvPicPr>
          <p:nvPr/>
        </p:nvPicPr>
        <p:blipFill>
          <a:blip r:embed="rId3"/>
          <a:stretch>
            <a:fillRect/>
          </a:stretch>
        </p:blipFill>
        <p:spPr>
          <a:xfrm>
            <a:off x="7895406" y="1585216"/>
            <a:ext cx="3263038" cy="4087617"/>
          </a:xfrm>
          <a:prstGeom prst="rect">
            <a:avLst/>
          </a:prstGeom>
        </p:spPr>
      </p:pic>
    </p:spTree>
    <p:extLst>
      <p:ext uri="{BB962C8B-B14F-4D97-AF65-F5344CB8AC3E}">
        <p14:creationId xmlns:p14="http://schemas.microsoft.com/office/powerpoint/2010/main" val="266125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AC3DD-77B0-4FB7-AE32-6FF6A136ED81}"/>
              </a:ext>
            </a:extLst>
          </p:cNvPr>
          <p:cNvSpPr>
            <a:spLocks noGrp="1"/>
          </p:cNvSpPr>
          <p:nvPr>
            <p:ph type="title"/>
          </p:nvPr>
        </p:nvSpPr>
        <p:spPr>
          <a:xfrm>
            <a:off x="694606" y="462041"/>
            <a:ext cx="10641600" cy="435845"/>
          </a:xfrm>
        </p:spPr>
        <p:txBody>
          <a:bodyPr/>
          <a:lstStyle/>
          <a:p>
            <a:r>
              <a:rPr lang="da-DK" dirty="0"/>
              <a:t>Budget 2026 – samlet nettobudget 582 mio. kr.</a:t>
            </a:r>
            <a:br>
              <a:rPr lang="da-DK" dirty="0"/>
            </a:br>
            <a:endParaRPr lang="da-DK" dirty="0"/>
          </a:p>
        </p:txBody>
      </p:sp>
      <p:sp>
        <p:nvSpPr>
          <p:cNvPr id="8" name="Pladsholder til tekst 7">
            <a:extLst>
              <a:ext uri="{FF2B5EF4-FFF2-40B4-BE49-F238E27FC236}">
                <a16:creationId xmlns:a16="http://schemas.microsoft.com/office/drawing/2014/main" id="{AEEE1273-A876-576A-F4EA-9884C000AD82}"/>
              </a:ext>
            </a:extLst>
          </p:cNvPr>
          <p:cNvSpPr>
            <a:spLocks noGrp="1"/>
          </p:cNvSpPr>
          <p:nvPr>
            <p:ph type="body" sz="quarter" idx="10"/>
          </p:nvPr>
        </p:nvSpPr>
        <p:spPr/>
        <p:txBody>
          <a:bodyPr/>
          <a:lstStyle/>
          <a:p>
            <a:r>
              <a:rPr lang="da-DK" dirty="0"/>
              <a:t> </a:t>
            </a:r>
          </a:p>
        </p:txBody>
      </p:sp>
      <p:graphicFrame>
        <p:nvGraphicFramePr>
          <p:cNvPr id="5" name="Diagram 4">
            <a:extLst>
              <a:ext uri="{FF2B5EF4-FFF2-40B4-BE49-F238E27FC236}">
                <a16:creationId xmlns:a16="http://schemas.microsoft.com/office/drawing/2014/main" id="{4211735C-53C7-7F83-20C0-BA5937119756}"/>
              </a:ext>
            </a:extLst>
          </p:cNvPr>
          <p:cNvGraphicFramePr>
            <a:graphicFrameLocks/>
          </p:cNvGraphicFramePr>
          <p:nvPr>
            <p:extLst>
              <p:ext uri="{D42A27DB-BD31-4B8C-83A1-F6EECF244321}">
                <p14:modId xmlns:p14="http://schemas.microsoft.com/office/powerpoint/2010/main" val="1290152893"/>
              </p:ext>
            </p:extLst>
          </p:nvPr>
        </p:nvGraphicFramePr>
        <p:xfrm>
          <a:off x="478582" y="1233796"/>
          <a:ext cx="12169352" cy="59404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623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B0B32D9-C30B-470F-9CE9-1671DDE482FF}"/>
              </a:ext>
            </a:extLst>
          </p:cNvPr>
          <p:cNvSpPr>
            <a:spLocks noGrp="1"/>
          </p:cNvSpPr>
          <p:nvPr>
            <p:ph type="title"/>
          </p:nvPr>
        </p:nvSpPr>
        <p:spPr/>
        <p:txBody>
          <a:bodyPr/>
          <a:lstStyle/>
          <a:p>
            <a:r>
              <a:rPr lang="da-DK" dirty="0"/>
              <a:t>Samarbejdsspor - hovedtræk</a:t>
            </a:r>
          </a:p>
        </p:txBody>
      </p:sp>
      <p:sp>
        <p:nvSpPr>
          <p:cNvPr id="6" name="Pladsholder til tekst 5">
            <a:extLst>
              <a:ext uri="{FF2B5EF4-FFF2-40B4-BE49-F238E27FC236}">
                <a16:creationId xmlns:a16="http://schemas.microsoft.com/office/drawing/2014/main" id="{D03C202D-01B2-41F0-A73E-39659FC86990}"/>
              </a:ext>
            </a:extLst>
          </p:cNvPr>
          <p:cNvSpPr>
            <a:spLocks noGrp="1"/>
          </p:cNvSpPr>
          <p:nvPr>
            <p:ph type="body" sz="quarter" idx="10"/>
          </p:nvPr>
        </p:nvSpPr>
        <p:spPr/>
        <p:txBody>
          <a:bodyPr/>
          <a:lstStyle/>
          <a:p>
            <a:r>
              <a:rPr lang="da-DK" dirty="0"/>
              <a:t> </a:t>
            </a:r>
          </a:p>
        </p:txBody>
      </p:sp>
      <p:sp>
        <p:nvSpPr>
          <p:cNvPr id="11" name="Pladsholder til tekst 10">
            <a:extLst>
              <a:ext uri="{FF2B5EF4-FFF2-40B4-BE49-F238E27FC236}">
                <a16:creationId xmlns:a16="http://schemas.microsoft.com/office/drawing/2014/main" id="{8EC7CEF3-5F7D-7251-CC13-E871E88F36FA}"/>
              </a:ext>
            </a:extLst>
          </p:cNvPr>
          <p:cNvSpPr>
            <a:spLocks noGrp="1"/>
          </p:cNvSpPr>
          <p:nvPr>
            <p:ph type="body" sz="quarter" idx="11"/>
          </p:nvPr>
        </p:nvSpPr>
        <p:spPr/>
        <p:txBody>
          <a:bodyPr/>
          <a:lstStyle/>
          <a:p>
            <a:endParaRPr lang="da-DK"/>
          </a:p>
        </p:txBody>
      </p:sp>
      <p:sp>
        <p:nvSpPr>
          <p:cNvPr id="8" name="Pladsholder til tekst 7">
            <a:extLst>
              <a:ext uri="{FF2B5EF4-FFF2-40B4-BE49-F238E27FC236}">
                <a16:creationId xmlns:a16="http://schemas.microsoft.com/office/drawing/2014/main" id="{CD1A5061-E59A-457A-9163-5B9683EA5E79}"/>
              </a:ext>
            </a:extLst>
          </p:cNvPr>
          <p:cNvSpPr>
            <a:spLocks noGrp="1"/>
          </p:cNvSpPr>
          <p:nvPr>
            <p:ph type="body" sz="quarter" idx="12"/>
          </p:nvPr>
        </p:nvSpPr>
        <p:spPr/>
        <p:txBody>
          <a:bodyPr/>
          <a:lstStyle/>
          <a:p>
            <a:r>
              <a:rPr lang="da-DK" dirty="0"/>
              <a:t> </a:t>
            </a:r>
          </a:p>
        </p:txBody>
      </p:sp>
      <p:grpSp>
        <p:nvGrpSpPr>
          <p:cNvPr id="27" name="Gruppe 26">
            <a:extLst>
              <a:ext uri="{FF2B5EF4-FFF2-40B4-BE49-F238E27FC236}">
                <a16:creationId xmlns:a16="http://schemas.microsoft.com/office/drawing/2014/main" id="{F9650EF3-B7EF-499E-B567-6EBFF30DE526}"/>
              </a:ext>
            </a:extLst>
          </p:cNvPr>
          <p:cNvGrpSpPr/>
          <p:nvPr/>
        </p:nvGrpSpPr>
        <p:grpSpPr>
          <a:xfrm>
            <a:off x="-3175" y="1805289"/>
            <a:ext cx="12193588" cy="3755909"/>
            <a:chOff x="0" y="1820985"/>
            <a:chExt cx="12193588" cy="3755909"/>
          </a:xfrm>
        </p:grpSpPr>
        <p:cxnSp>
          <p:nvCxnSpPr>
            <p:cNvPr id="28" name="Straight Connector 45">
              <a:extLst>
                <a:ext uri="{FF2B5EF4-FFF2-40B4-BE49-F238E27FC236}">
                  <a16:creationId xmlns:a16="http://schemas.microsoft.com/office/drawing/2014/main" id="{268CABCE-B4E9-4D11-A143-997B6AC90640}"/>
                </a:ext>
              </a:extLst>
            </p:cNvPr>
            <p:cNvCxnSpPr>
              <a:cxnSpLocks/>
            </p:cNvCxnSpPr>
            <p:nvPr/>
          </p:nvCxnSpPr>
          <p:spPr>
            <a:xfrm>
              <a:off x="0" y="3802721"/>
              <a:ext cx="12193588" cy="0"/>
            </a:xfrm>
            <a:prstGeom prst="line">
              <a:avLst/>
            </a:prstGeom>
            <a:noFill/>
            <a:ln w="76200" cap="flat" cmpd="sng" algn="ctr">
              <a:solidFill>
                <a:sysClr val="window" lastClr="FFFFFF">
                  <a:lumMod val="85000"/>
                </a:sysClr>
              </a:solidFill>
              <a:prstDash val="solid"/>
              <a:miter lim="800000"/>
            </a:ln>
            <a:effectLst/>
          </p:spPr>
        </p:cxnSp>
        <p:sp>
          <p:nvSpPr>
            <p:cNvPr id="29" name="Freeform 380">
              <a:extLst>
                <a:ext uri="{FF2B5EF4-FFF2-40B4-BE49-F238E27FC236}">
                  <a16:creationId xmlns:a16="http://schemas.microsoft.com/office/drawing/2014/main" id="{85081761-95CB-4DDA-AC39-66C5C5E013A2}"/>
                </a:ext>
              </a:extLst>
            </p:cNvPr>
            <p:cNvSpPr>
              <a:spLocks noChangeArrowheads="1"/>
            </p:cNvSpPr>
            <p:nvPr/>
          </p:nvSpPr>
          <p:spPr bwMode="auto">
            <a:xfrm>
              <a:off x="481757" y="2979944"/>
              <a:ext cx="1534835"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1" y="2642"/>
                  </a:cubicBezTo>
                  <a:lnTo>
                    <a:pt x="1321" y="2642"/>
                  </a:lnTo>
                  <a:cubicBezTo>
                    <a:pt x="592" y="2642"/>
                    <a:pt x="0" y="2051"/>
                    <a:pt x="0" y="1321"/>
                  </a:cubicBezTo>
                  <a:lnTo>
                    <a:pt x="0" y="1321"/>
                  </a:lnTo>
                  <a:cubicBezTo>
                    <a:pt x="0" y="591"/>
                    <a:pt x="592" y="0"/>
                    <a:pt x="1321" y="0"/>
                  </a:cubicBezTo>
                  <a:lnTo>
                    <a:pt x="1321" y="0"/>
                  </a:lnTo>
                  <a:cubicBezTo>
                    <a:pt x="2052" y="0"/>
                    <a:pt x="2643" y="591"/>
                    <a:pt x="2643" y="1321"/>
                  </a:cubicBezTo>
                </a:path>
              </a:pathLst>
            </a:custGeom>
            <a:solidFill>
              <a:srgbClr val="0A5A5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0" name="TextBox 17">
              <a:extLst>
                <a:ext uri="{FF2B5EF4-FFF2-40B4-BE49-F238E27FC236}">
                  <a16:creationId xmlns:a16="http://schemas.microsoft.com/office/drawing/2014/main" id="{0DE80C15-4E5A-4636-8BDB-F30CDCFBC2DA}"/>
                </a:ext>
              </a:extLst>
            </p:cNvPr>
            <p:cNvSpPr txBox="1"/>
            <p:nvPr/>
          </p:nvSpPr>
          <p:spPr>
            <a:xfrm>
              <a:off x="774906" y="3525659"/>
              <a:ext cx="1075003"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rPr>
                <a:t>Aug.</a:t>
              </a:r>
            </a:p>
          </p:txBody>
        </p:sp>
        <p:sp>
          <p:nvSpPr>
            <p:cNvPr id="31" name="Freeform 381">
              <a:extLst>
                <a:ext uri="{FF2B5EF4-FFF2-40B4-BE49-F238E27FC236}">
                  <a16:creationId xmlns:a16="http://schemas.microsoft.com/office/drawing/2014/main" id="{246B3579-077C-4B24-A3DC-B0C8CEB3D8FC}"/>
                </a:ext>
              </a:extLst>
            </p:cNvPr>
            <p:cNvSpPr>
              <a:spLocks noChangeArrowheads="1"/>
            </p:cNvSpPr>
            <p:nvPr/>
          </p:nvSpPr>
          <p:spPr bwMode="auto">
            <a:xfrm>
              <a:off x="2211432" y="2979944"/>
              <a:ext cx="1648301"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1" y="2642"/>
                    <a:pt x="1321" y="2642"/>
                  </a:cubicBezTo>
                  <a:lnTo>
                    <a:pt x="1321" y="2642"/>
                  </a:lnTo>
                  <a:cubicBezTo>
                    <a:pt x="591" y="2642"/>
                    <a:pt x="0" y="2051"/>
                    <a:pt x="0" y="1321"/>
                  </a:cubicBezTo>
                  <a:lnTo>
                    <a:pt x="0" y="1321"/>
                  </a:lnTo>
                  <a:cubicBezTo>
                    <a:pt x="0" y="591"/>
                    <a:pt x="591" y="0"/>
                    <a:pt x="1321" y="0"/>
                  </a:cubicBezTo>
                  <a:lnTo>
                    <a:pt x="1321" y="0"/>
                  </a:lnTo>
                  <a:cubicBezTo>
                    <a:pt x="2051" y="0"/>
                    <a:pt x="2643" y="591"/>
                    <a:pt x="2643" y="1321"/>
                  </a:cubicBezTo>
                </a:path>
              </a:pathLst>
            </a:custGeom>
            <a:solidFill>
              <a:srgbClr val="2D7D82"/>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2" name="TextBox 18">
              <a:extLst>
                <a:ext uri="{FF2B5EF4-FFF2-40B4-BE49-F238E27FC236}">
                  <a16:creationId xmlns:a16="http://schemas.microsoft.com/office/drawing/2014/main" id="{310692EA-0FD8-441D-A191-C8274109C03D}"/>
                </a:ext>
              </a:extLst>
            </p:cNvPr>
            <p:cNvSpPr txBox="1"/>
            <p:nvPr/>
          </p:nvSpPr>
          <p:spPr>
            <a:xfrm>
              <a:off x="2309741" y="3525659"/>
              <a:ext cx="1549991"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Sept.</a:t>
              </a:r>
              <a:endPar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endParaRPr>
            </a:p>
          </p:txBody>
        </p:sp>
        <p:sp>
          <p:nvSpPr>
            <p:cNvPr id="33" name="Freeform 382">
              <a:extLst>
                <a:ext uri="{FF2B5EF4-FFF2-40B4-BE49-F238E27FC236}">
                  <a16:creationId xmlns:a16="http://schemas.microsoft.com/office/drawing/2014/main" id="{3C696168-98AD-40CC-990A-FBB679049F0A}"/>
                </a:ext>
              </a:extLst>
            </p:cNvPr>
            <p:cNvSpPr>
              <a:spLocks noChangeArrowheads="1"/>
            </p:cNvSpPr>
            <p:nvPr/>
          </p:nvSpPr>
          <p:spPr bwMode="auto">
            <a:xfrm>
              <a:off x="4054573" y="2979944"/>
              <a:ext cx="1648300" cy="1645554"/>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rgbClr val="C8D7CD"/>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4" name="TextBox 19">
              <a:extLst>
                <a:ext uri="{FF2B5EF4-FFF2-40B4-BE49-F238E27FC236}">
                  <a16:creationId xmlns:a16="http://schemas.microsoft.com/office/drawing/2014/main" id="{A6942A7E-97A1-4C94-9D37-B4ADD0FE5402}"/>
                </a:ext>
              </a:extLst>
            </p:cNvPr>
            <p:cNvSpPr txBox="1"/>
            <p:nvPr/>
          </p:nvSpPr>
          <p:spPr>
            <a:xfrm>
              <a:off x="4186792" y="3525659"/>
              <a:ext cx="1335525"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rPr>
                <a:t>Okt.</a:t>
              </a:r>
            </a:p>
          </p:txBody>
        </p:sp>
        <p:sp>
          <p:nvSpPr>
            <p:cNvPr id="35" name="Freeform 383">
              <a:extLst>
                <a:ext uri="{FF2B5EF4-FFF2-40B4-BE49-F238E27FC236}">
                  <a16:creationId xmlns:a16="http://schemas.microsoft.com/office/drawing/2014/main" id="{A3742988-B16F-4E99-A6DA-678EC0121DCD}"/>
                </a:ext>
              </a:extLst>
            </p:cNvPr>
            <p:cNvSpPr>
              <a:spLocks noChangeArrowheads="1"/>
            </p:cNvSpPr>
            <p:nvPr/>
          </p:nvSpPr>
          <p:spPr bwMode="auto">
            <a:xfrm>
              <a:off x="5897713" y="2979944"/>
              <a:ext cx="1569737" cy="1645554"/>
            </a:xfrm>
            <a:custGeom>
              <a:avLst/>
              <a:gdLst>
                <a:gd name="T0" fmla="*/ 2644 w 2645"/>
                <a:gd name="T1" fmla="*/ 1321 h 2643"/>
                <a:gd name="T2" fmla="*/ 2644 w 2645"/>
                <a:gd name="T3" fmla="*/ 1321 h 2643"/>
                <a:gd name="T4" fmla="*/ 1322 w 2645"/>
                <a:gd name="T5" fmla="*/ 2642 h 2643"/>
                <a:gd name="T6" fmla="*/ 1322 w 2645"/>
                <a:gd name="T7" fmla="*/ 2642 h 2643"/>
                <a:gd name="T8" fmla="*/ 0 w 2645"/>
                <a:gd name="T9" fmla="*/ 1321 h 2643"/>
                <a:gd name="T10" fmla="*/ 0 w 2645"/>
                <a:gd name="T11" fmla="*/ 1321 h 2643"/>
                <a:gd name="T12" fmla="*/ 1322 w 2645"/>
                <a:gd name="T13" fmla="*/ 0 h 2643"/>
                <a:gd name="T14" fmla="*/ 1322 w 2645"/>
                <a:gd name="T15" fmla="*/ 0 h 2643"/>
                <a:gd name="T16" fmla="*/ 2644 w 2645"/>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5" h="2643">
                  <a:moveTo>
                    <a:pt x="2644" y="1321"/>
                  </a:moveTo>
                  <a:lnTo>
                    <a:pt x="2644" y="1321"/>
                  </a:lnTo>
                  <a:cubicBezTo>
                    <a:pt x="2644"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4" y="591"/>
                    <a:pt x="2644" y="1321"/>
                  </a:cubicBezTo>
                </a:path>
              </a:pathLst>
            </a:custGeom>
            <a:solidFill>
              <a:srgbClr val="FF0000"/>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6" name="TextBox 20">
              <a:extLst>
                <a:ext uri="{FF2B5EF4-FFF2-40B4-BE49-F238E27FC236}">
                  <a16:creationId xmlns:a16="http://schemas.microsoft.com/office/drawing/2014/main" id="{6F2F3534-497A-47E3-8674-497F5914BC75}"/>
                </a:ext>
              </a:extLst>
            </p:cNvPr>
            <p:cNvSpPr txBox="1"/>
            <p:nvPr/>
          </p:nvSpPr>
          <p:spPr>
            <a:xfrm>
              <a:off x="6029933" y="3525659"/>
              <a:ext cx="1372862"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Nov.</a:t>
              </a:r>
              <a:endPar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endParaRPr>
            </a:p>
          </p:txBody>
        </p:sp>
        <p:sp>
          <p:nvSpPr>
            <p:cNvPr id="37" name="Freeform 384">
              <a:extLst>
                <a:ext uri="{FF2B5EF4-FFF2-40B4-BE49-F238E27FC236}">
                  <a16:creationId xmlns:a16="http://schemas.microsoft.com/office/drawing/2014/main" id="{95FC6B6B-098D-4C67-AD39-59E227B8E79B}"/>
                </a:ext>
              </a:extLst>
            </p:cNvPr>
            <p:cNvSpPr>
              <a:spLocks noChangeArrowheads="1"/>
            </p:cNvSpPr>
            <p:nvPr/>
          </p:nvSpPr>
          <p:spPr bwMode="auto">
            <a:xfrm>
              <a:off x="7692517" y="2979944"/>
              <a:ext cx="1569737" cy="1645554"/>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rgbClr val="FA4B0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8" name="TextBox 21">
              <a:extLst>
                <a:ext uri="{FF2B5EF4-FFF2-40B4-BE49-F238E27FC236}">
                  <a16:creationId xmlns:a16="http://schemas.microsoft.com/office/drawing/2014/main" id="{1F83CB91-1E84-4EB0-B806-48ADD4915365}"/>
                </a:ext>
              </a:extLst>
            </p:cNvPr>
            <p:cNvSpPr txBox="1"/>
            <p:nvPr/>
          </p:nvSpPr>
          <p:spPr>
            <a:xfrm>
              <a:off x="7826573" y="3525659"/>
              <a:ext cx="1297319"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Dec.</a:t>
              </a:r>
              <a:endPar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endParaRPr>
            </a:p>
          </p:txBody>
        </p:sp>
        <p:sp>
          <p:nvSpPr>
            <p:cNvPr id="39" name="Subtitle 2">
              <a:extLst>
                <a:ext uri="{FF2B5EF4-FFF2-40B4-BE49-F238E27FC236}">
                  <a16:creationId xmlns:a16="http://schemas.microsoft.com/office/drawing/2014/main" id="{11AF31A7-C63C-4BB9-8C1A-DD540D1D8717}"/>
                </a:ext>
              </a:extLst>
            </p:cNvPr>
            <p:cNvSpPr txBox="1">
              <a:spLocks/>
            </p:cNvSpPr>
            <p:nvPr/>
          </p:nvSpPr>
          <p:spPr>
            <a:xfrm>
              <a:off x="979905"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endParaRPr>
            </a:p>
          </p:txBody>
        </p:sp>
        <p:sp>
          <p:nvSpPr>
            <p:cNvPr id="40" name="TextBox 29">
              <a:extLst>
                <a:ext uri="{FF2B5EF4-FFF2-40B4-BE49-F238E27FC236}">
                  <a16:creationId xmlns:a16="http://schemas.microsoft.com/office/drawing/2014/main" id="{D360575A-FDF9-4B04-9E87-8FF600455BDD}"/>
                </a:ext>
              </a:extLst>
            </p:cNvPr>
            <p:cNvSpPr txBox="1"/>
            <p:nvPr/>
          </p:nvSpPr>
          <p:spPr>
            <a:xfrm>
              <a:off x="481758" y="4686583"/>
              <a:ext cx="1534834"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Samarbejds-møder</a:t>
              </a:r>
            </a:p>
          </p:txBody>
        </p:sp>
        <p:sp>
          <p:nvSpPr>
            <p:cNvPr id="41" name="Subtitle 2">
              <a:extLst>
                <a:ext uri="{FF2B5EF4-FFF2-40B4-BE49-F238E27FC236}">
                  <a16:creationId xmlns:a16="http://schemas.microsoft.com/office/drawing/2014/main" id="{44CED766-8CE3-4623-BBDD-36A302AE0E03}"/>
                </a:ext>
              </a:extLst>
            </p:cNvPr>
            <p:cNvSpPr txBox="1">
              <a:spLocks/>
            </p:cNvSpPr>
            <p:nvPr/>
          </p:nvSpPr>
          <p:spPr>
            <a:xfrm>
              <a:off x="2999672" y="1930331"/>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2" name="TextBox 33">
              <a:extLst>
                <a:ext uri="{FF2B5EF4-FFF2-40B4-BE49-F238E27FC236}">
                  <a16:creationId xmlns:a16="http://schemas.microsoft.com/office/drawing/2014/main" id="{6996346F-36FF-4050-8D20-300156BE2399}"/>
                </a:ext>
              </a:extLst>
            </p:cNvPr>
            <p:cNvSpPr txBox="1"/>
            <p:nvPr/>
          </p:nvSpPr>
          <p:spPr>
            <a:xfrm>
              <a:off x="1561878" y="2007429"/>
              <a:ext cx="3096343" cy="338554"/>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Vidensindsamling mv.</a:t>
              </a:r>
            </a:p>
          </p:txBody>
        </p:sp>
        <p:sp>
          <p:nvSpPr>
            <p:cNvPr id="43" name="Subtitle 2">
              <a:extLst>
                <a:ext uri="{FF2B5EF4-FFF2-40B4-BE49-F238E27FC236}">
                  <a16:creationId xmlns:a16="http://schemas.microsoft.com/office/drawing/2014/main" id="{CD5AD734-F591-49BD-A27A-BDADA2C7988C}"/>
                </a:ext>
              </a:extLst>
            </p:cNvPr>
            <p:cNvSpPr txBox="1">
              <a:spLocks/>
            </p:cNvSpPr>
            <p:nvPr/>
          </p:nvSpPr>
          <p:spPr>
            <a:xfrm>
              <a:off x="5019441"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4" name="TextBox 37">
              <a:extLst>
                <a:ext uri="{FF2B5EF4-FFF2-40B4-BE49-F238E27FC236}">
                  <a16:creationId xmlns:a16="http://schemas.microsoft.com/office/drawing/2014/main" id="{8F38B8CB-17F8-450A-B6EF-0F7266D619C2}"/>
                </a:ext>
              </a:extLst>
            </p:cNvPr>
            <p:cNvSpPr txBox="1"/>
            <p:nvPr/>
          </p:nvSpPr>
          <p:spPr>
            <a:xfrm>
              <a:off x="4186792" y="4932804"/>
              <a:ext cx="1534834" cy="338554"/>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Budget mv.</a:t>
              </a:r>
            </a:p>
          </p:txBody>
        </p:sp>
        <p:sp>
          <p:nvSpPr>
            <p:cNvPr id="45" name="Subtitle 2">
              <a:extLst>
                <a:ext uri="{FF2B5EF4-FFF2-40B4-BE49-F238E27FC236}">
                  <a16:creationId xmlns:a16="http://schemas.microsoft.com/office/drawing/2014/main" id="{EECA8209-4D23-4180-81DC-EE6D0BF0FECC}"/>
                </a:ext>
              </a:extLst>
            </p:cNvPr>
            <p:cNvSpPr txBox="1">
              <a:spLocks/>
            </p:cNvSpPr>
            <p:nvPr/>
          </p:nvSpPr>
          <p:spPr>
            <a:xfrm>
              <a:off x="7039207" y="1930331"/>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6" name="TextBox 40">
              <a:extLst>
                <a:ext uri="{FF2B5EF4-FFF2-40B4-BE49-F238E27FC236}">
                  <a16:creationId xmlns:a16="http://schemas.microsoft.com/office/drawing/2014/main" id="{6D913CD2-205D-4E05-839D-5D0B5D23CEEC}"/>
                </a:ext>
              </a:extLst>
            </p:cNvPr>
            <p:cNvSpPr txBox="1"/>
            <p:nvPr/>
          </p:nvSpPr>
          <p:spPr>
            <a:xfrm>
              <a:off x="5091816" y="1820985"/>
              <a:ext cx="3023157" cy="830997"/>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Årsværk og stillinger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sendes til Kredsen.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sp>
          <p:nvSpPr>
            <p:cNvPr id="47" name="Subtitle 2">
              <a:extLst>
                <a:ext uri="{FF2B5EF4-FFF2-40B4-BE49-F238E27FC236}">
                  <a16:creationId xmlns:a16="http://schemas.microsoft.com/office/drawing/2014/main" id="{C7009C8B-5456-4BE7-9358-42A6FFC8A2D3}"/>
                </a:ext>
              </a:extLst>
            </p:cNvPr>
            <p:cNvSpPr txBox="1">
              <a:spLocks/>
            </p:cNvSpPr>
            <p:nvPr/>
          </p:nvSpPr>
          <p:spPr>
            <a:xfrm>
              <a:off x="9058975"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endParaRPr>
            </a:p>
          </p:txBody>
        </p:sp>
        <p:sp>
          <p:nvSpPr>
            <p:cNvPr id="48" name="TextBox 43">
              <a:extLst>
                <a:ext uri="{FF2B5EF4-FFF2-40B4-BE49-F238E27FC236}">
                  <a16:creationId xmlns:a16="http://schemas.microsoft.com/office/drawing/2014/main" id="{90030DE1-D988-405E-ACF1-FD4249781369}"/>
                </a:ext>
              </a:extLst>
            </p:cNvPr>
            <p:cNvSpPr txBox="1"/>
            <p:nvPr/>
          </p:nvSpPr>
          <p:spPr>
            <a:xfrm>
              <a:off x="7402795" y="4686583"/>
              <a:ext cx="2079961"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Opfølgning på A20</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kern="0" dirty="0">
                  <a:solidFill>
                    <a:srgbClr val="44546A"/>
                  </a:solidFill>
                  <a:latin typeface="Raleway" panose="020B0503030101060003" pitchFamily="34" charset="0"/>
                  <a:ea typeface="League Spartan" charset="0"/>
                  <a:cs typeface="Poppins" pitchFamily="2" charset="77"/>
                </a:rPr>
                <a:t>Kreds/kommune</a:t>
              </a: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grpSp>
      <p:sp>
        <p:nvSpPr>
          <p:cNvPr id="2" name="Freeform 380">
            <a:extLst>
              <a:ext uri="{FF2B5EF4-FFF2-40B4-BE49-F238E27FC236}">
                <a16:creationId xmlns:a16="http://schemas.microsoft.com/office/drawing/2014/main" id="{EC1D36D3-D1F6-4F3C-B695-6E38F8D0118B}"/>
              </a:ext>
            </a:extLst>
          </p:cNvPr>
          <p:cNvSpPr>
            <a:spLocks noChangeArrowheads="1"/>
          </p:cNvSpPr>
          <p:nvPr/>
        </p:nvSpPr>
        <p:spPr bwMode="auto">
          <a:xfrm>
            <a:off x="9491285" y="2964248"/>
            <a:ext cx="1534835"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1" y="2642"/>
                </a:cubicBezTo>
                <a:lnTo>
                  <a:pt x="1321" y="2642"/>
                </a:lnTo>
                <a:cubicBezTo>
                  <a:pt x="592" y="2642"/>
                  <a:pt x="0" y="2051"/>
                  <a:pt x="0" y="1321"/>
                </a:cubicBezTo>
                <a:lnTo>
                  <a:pt x="0" y="1321"/>
                </a:lnTo>
                <a:cubicBezTo>
                  <a:pt x="0" y="591"/>
                  <a:pt x="592" y="0"/>
                  <a:pt x="1321" y="0"/>
                </a:cubicBezTo>
                <a:lnTo>
                  <a:pt x="1321" y="0"/>
                </a:lnTo>
                <a:cubicBezTo>
                  <a:pt x="2052" y="0"/>
                  <a:pt x="2643" y="591"/>
                  <a:pt x="2643" y="1321"/>
                </a:cubicBezTo>
              </a:path>
            </a:pathLst>
          </a:custGeom>
          <a:solidFill>
            <a:srgbClr val="0A5A5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4" name="Tekstfelt 3">
            <a:extLst>
              <a:ext uri="{FF2B5EF4-FFF2-40B4-BE49-F238E27FC236}">
                <a16:creationId xmlns:a16="http://schemas.microsoft.com/office/drawing/2014/main" id="{2275AEA8-696D-2C21-36E6-42F05E2BE041}"/>
              </a:ext>
            </a:extLst>
          </p:cNvPr>
          <p:cNvSpPr txBox="1"/>
          <p:nvPr/>
        </p:nvSpPr>
        <p:spPr bwMode="auto">
          <a:xfrm flipH="1">
            <a:off x="9883847" y="3726107"/>
            <a:ext cx="1380970" cy="303609"/>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indent="-25400" algn="l" defTabSz="457200" rtl="0" eaLnBrk="0" fontAlgn="base" latinLnBrk="0" hangingPunct="0">
              <a:lnSpc>
                <a:spcPts val="2163"/>
              </a:lnSpc>
              <a:spcBef>
                <a:spcPct val="0"/>
              </a:spcBef>
              <a:spcAft>
                <a:spcPts val="1500"/>
              </a:spcAft>
              <a:buClrTx/>
              <a:buSzTx/>
              <a:tabLst/>
            </a:pPr>
            <a:r>
              <a:rPr kumimoji="0" lang="da-DK" sz="3000" b="1" i="0" u="none" strike="noStrike" kern="1200" cap="none" spc="0" normalizeH="0" baseline="0" noProof="0" dirty="0">
                <a:ln>
                  <a:noFill/>
                </a:ln>
                <a:solidFill>
                  <a:schemeClr val="bg1"/>
                </a:solidFill>
                <a:effectLst/>
                <a:uLnTx/>
                <a:uFillTx/>
                <a:latin typeface="Raleway" pitchFamily="2" charset="0"/>
                <a:cs typeface="ＭＳ Ｐゴシック" pitchFamily="-111" charset="-128"/>
              </a:rPr>
              <a:t>Jan.</a:t>
            </a:r>
          </a:p>
        </p:txBody>
      </p:sp>
      <p:sp>
        <p:nvSpPr>
          <p:cNvPr id="9" name="Tekstfelt 8">
            <a:extLst>
              <a:ext uri="{FF2B5EF4-FFF2-40B4-BE49-F238E27FC236}">
                <a16:creationId xmlns:a16="http://schemas.microsoft.com/office/drawing/2014/main" id="{57F547FE-9D60-4EE7-0CB0-872E99B4D30C}"/>
              </a:ext>
            </a:extLst>
          </p:cNvPr>
          <p:cNvSpPr txBox="1"/>
          <p:nvPr/>
        </p:nvSpPr>
        <p:spPr bwMode="auto">
          <a:xfrm>
            <a:off x="9518682" y="1940653"/>
            <a:ext cx="2308735" cy="266804"/>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indent="-25400" algn="l" defTabSz="457200" rtl="0" eaLnBrk="0" fontAlgn="base" latinLnBrk="0" hangingPunct="0">
              <a:lnSpc>
                <a:spcPts val="2163"/>
              </a:lnSpc>
              <a:spcBef>
                <a:spcPct val="0"/>
              </a:spcBef>
              <a:spcAft>
                <a:spcPts val="1500"/>
              </a:spcAft>
              <a:buClrTx/>
              <a:buSzTx/>
              <a:tabLst/>
            </a:pPr>
            <a:r>
              <a:rPr lang="da-DK" sz="1600" b="1" dirty="0">
                <a:latin typeface="Raleway" pitchFamily="2" charset="0"/>
                <a:cs typeface="ＭＳ Ｐゴシック" pitchFamily="-111" charset="-128"/>
              </a:rPr>
              <a:t>Evaluering lokalt mv.</a:t>
            </a:r>
            <a:endParaRPr kumimoji="0" lang="da-DK" sz="1600" b="1" i="0" u="none" strike="noStrike" kern="1200" cap="none" spc="0" normalizeH="0" baseline="0" noProof="0" dirty="0">
              <a:ln>
                <a:noFill/>
              </a:ln>
              <a:solidFill>
                <a:schemeClr val="tx1"/>
              </a:solidFill>
              <a:effectLst/>
              <a:uLnTx/>
              <a:uFillTx/>
              <a:latin typeface="Raleway" pitchFamily="2" charset="0"/>
              <a:cs typeface="ＭＳ Ｐゴシック" pitchFamily="-111" charset="-128"/>
            </a:endParaRPr>
          </a:p>
        </p:txBody>
      </p:sp>
    </p:spTree>
    <p:extLst>
      <p:ext uri="{BB962C8B-B14F-4D97-AF65-F5344CB8AC3E}">
        <p14:creationId xmlns:p14="http://schemas.microsoft.com/office/powerpoint/2010/main" val="18336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D42445-A05A-45DD-EC3B-5011A267D321}"/>
              </a:ext>
            </a:extLst>
          </p:cNvPr>
          <p:cNvSpPr>
            <a:spLocks noGrp="1"/>
          </p:cNvSpPr>
          <p:nvPr>
            <p:ph type="title"/>
          </p:nvPr>
        </p:nvSpPr>
        <p:spPr/>
        <p:txBody>
          <a:bodyPr/>
          <a:lstStyle/>
          <a:p>
            <a:r>
              <a:rPr lang="da-DK" dirty="0"/>
              <a:t>Budget 2026 – fordeling til folkeskoler 406 mio. kr.</a:t>
            </a:r>
          </a:p>
        </p:txBody>
      </p:sp>
      <p:sp>
        <p:nvSpPr>
          <p:cNvPr id="3" name="Pladsholder til tekst 2">
            <a:extLst>
              <a:ext uri="{FF2B5EF4-FFF2-40B4-BE49-F238E27FC236}">
                <a16:creationId xmlns:a16="http://schemas.microsoft.com/office/drawing/2014/main" id="{FD518DA5-67B8-D33C-A895-5FC03B1F8C31}"/>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F2912150-EE33-9965-9655-31E743EC6231}"/>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30487225-B623-830B-4247-E17A9DE389C3}"/>
              </a:ext>
            </a:extLst>
          </p:cNvPr>
          <p:cNvSpPr>
            <a:spLocks noGrp="1"/>
          </p:cNvSpPr>
          <p:nvPr>
            <p:ph type="body" sz="quarter" idx="12"/>
          </p:nvPr>
        </p:nvSpPr>
        <p:spPr/>
        <p:txBody>
          <a:bodyPr/>
          <a:lstStyle/>
          <a:p>
            <a:r>
              <a:rPr lang="da-DK" dirty="0"/>
              <a:t> </a:t>
            </a:r>
          </a:p>
        </p:txBody>
      </p:sp>
      <p:graphicFrame>
        <p:nvGraphicFramePr>
          <p:cNvPr id="7" name="Pladsholder til indhold 6">
            <a:extLst>
              <a:ext uri="{FF2B5EF4-FFF2-40B4-BE49-F238E27FC236}">
                <a16:creationId xmlns:a16="http://schemas.microsoft.com/office/drawing/2014/main" id="{DF032294-3880-40EB-9030-FBA3C7B3D58A}"/>
              </a:ext>
            </a:extLst>
          </p:cNvPr>
          <p:cNvGraphicFramePr>
            <a:graphicFrameLocks noGrp="1"/>
          </p:cNvGraphicFramePr>
          <p:nvPr>
            <p:ph sz="quarter" idx="13"/>
            <p:extLst>
              <p:ext uri="{D42A27DB-BD31-4B8C-83A1-F6EECF244321}">
                <p14:modId xmlns:p14="http://schemas.microsoft.com/office/powerpoint/2010/main" val="3397172706"/>
              </p:ext>
            </p:extLst>
          </p:nvPr>
        </p:nvGraphicFramePr>
        <p:xfrm>
          <a:off x="766557" y="1412717"/>
          <a:ext cx="10652125" cy="4432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856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69C3E-4940-429C-81CB-19F6A4210897}"/>
              </a:ext>
            </a:extLst>
          </p:cNvPr>
          <p:cNvSpPr>
            <a:spLocks noGrp="1"/>
          </p:cNvSpPr>
          <p:nvPr>
            <p:ph type="title"/>
          </p:nvPr>
        </p:nvSpPr>
        <p:spPr/>
        <p:txBody>
          <a:bodyPr/>
          <a:lstStyle/>
          <a:p>
            <a:r>
              <a:rPr lang="da-DK" dirty="0"/>
              <a:t>Relevante links</a:t>
            </a:r>
          </a:p>
        </p:txBody>
      </p:sp>
      <p:sp>
        <p:nvSpPr>
          <p:cNvPr id="3" name="Pladsholder til tekst 2">
            <a:extLst>
              <a:ext uri="{FF2B5EF4-FFF2-40B4-BE49-F238E27FC236}">
                <a16:creationId xmlns:a16="http://schemas.microsoft.com/office/drawing/2014/main" id="{9C5CFD84-0F91-4C14-8693-78E7B45297ED}"/>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2EDFBE88-59CA-491D-93BE-E37833B189DA}"/>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6D901C3A-7330-40A9-88FB-C4693B156F72}"/>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DC30CF63-40B5-42B9-A083-244FFA8E092E}"/>
              </a:ext>
            </a:extLst>
          </p:cNvPr>
          <p:cNvSpPr>
            <a:spLocks noGrp="1"/>
          </p:cNvSpPr>
          <p:nvPr>
            <p:ph sz="quarter" idx="13"/>
          </p:nvPr>
        </p:nvSpPr>
        <p:spPr/>
        <p:txBody>
          <a:bodyPr/>
          <a:lstStyle/>
          <a:p>
            <a:pPr>
              <a:defRPr/>
            </a:pPr>
            <a:r>
              <a:rPr lang="da-DK" sz="1600" dirty="0">
                <a:latin typeface="Arial" panose="020B0604020202020204" pitchFamily="34" charset="0"/>
                <a:cs typeface="Arial" panose="020B0604020202020204" pitchFamily="34" charset="0"/>
              </a:rPr>
              <a:t>Budget 2026-29: </a:t>
            </a:r>
            <a:r>
              <a:rPr lang="da-DK" sz="1600" dirty="0">
                <a:latin typeface="Arial" panose="020B0604020202020204" pitchFamily="34" charset="0"/>
                <a:cs typeface="Arial" panose="020B0604020202020204" pitchFamily="34" charset="0"/>
                <a:hlinkClick r:id="rId3"/>
              </a:rPr>
              <a:t>https://favrskov.dk/budget</a:t>
            </a:r>
            <a:endParaRPr lang="da-DK" sz="1600" dirty="0">
              <a:latin typeface="Arial" panose="020B0604020202020204" pitchFamily="34" charset="0"/>
              <a:cs typeface="Arial" panose="020B0604020202020204" pitchFamily="34" charset="0"/>
            </a:endParaRPr>
          </a:p>
          <a:p>
            <a:pPr lvl="1">
              <a:buClr>
                <a:schemeClr val="tx1"/>
              </a:buClr>
              <a:buFont typeface="Courier New" panose="02070309020205020404" pitchFamily="49" charset="0"/>
              <a:buChar char="o"/>
              <a:defRPr/>
            </a:pPr>
            <a:r>
              <a:rPr lang="da-DK" dirty="0">
                <a:latin typeface="Arial" panose="020B0604020202020204" pitchFamily="34" charset="0"/>
                <a:cs typeface="Arial" panose="020B0604020202020204" pitchFamily="34" charset="0"/>
              </a:rPr>
              <a:t>Se data om antal elever, medarbejdere, ledelse, materialer, indsatser mv. Følg linket ”Se hele budgettet her”, se fx ”Folkeskoler og fritidstilbud” fra s. 58.</a:t>
            </a:r>
          </a:p>
          <a:p>
            <a:pPr marL="252000" marR="0" lvl="0" indent="-252000" algn="l" defTabSz="457189" rtl="0" eaLnBrk="1" fontAlgn="base" latinLnBrk="0" hangingPunct="1">
              <a:lnSpc>
                <a:spcPct val="100000"/>
              </a:lnSpc>
              <a:spcBef>
                <a:spcPct val="0"/>
              </a:spcBef>
              <a:spcAft>
                <a:spcPts val="1200"/>
              </a:spcAft>
              <a:buClr>
                <a:schemeClr val="tx1"/>
              </a:buClr>
              <a:buSzTx/>
              <a:buFont typeface="Verdana" pitchFamily="34" charset="0"/>
              <a:buChar char="•"/>
              <a:tabLst/>
              <a:defRPr/>
            </a:pPr>
            <a:r>
              <a:rPr lang="da-DK" sz="1600" dirty="0">
                <a:latin typeface="Arial" panose="020B0604020202020204" pitchFamily="34" charset="0"/>
                <a:cs typeface="Arial" panose="020B0604020202020204" pitchFamily="34" charset="0"/>
                <a:hlinkClick r:id="rId4"/>
              </a:rPr>
              <a:t>Børne- og ungepolitik 2023-26</a:t>
            </a:r>
            <a:endParaRPr lang="da-DK" sz="16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r>
              <a:rPr lang="da-DK" sz="1600" dirty="0">
                <a:latin typeface="Arial" panose="020B0604020202020204" pitchFamily="34" charset="0"/>
                <a:cs typeface="Arial" panose="020B0604020202020204" pitchFamily="34" charset="0"/>
                <a:hlinkClick r:id="rId5"/>
              </a:rPr>
              <a:t>Mål- og indholdsstrategi for kommunale fritidstilbud</a:t>
            </a:r>
            <a:r>
              <a:rPr lang="da-DK" sz="1600" dirty="0">
                <a:latin typeface="Arial" panose="020B0604020202020204" pitchFamily="34" charset="0"/>
                <a:cs typeface="Arial" panose="020B0604020202020204" pitchFamily="34" charset="0"/>
              </a:rPr>
              <a:t> inkl. førskole og samarbejde mellem dagtilbud, skole og fritidstilbud</a:t>
            </a:r>
          </a:p>
          <a:p>
            <a:pPr marL="252000" marR="0" lvl="0" indent="-252000" algn="l" defTabSz="457189" rtl="0" eaLnBrk="1" fontAlgn="base" latinLnBrk="0" hangingPunct="1">
              <a:lnSpc>
                <a:spcPct val="100000"/>
              </a:lnSpc>
              <a:spcBef>
                <a:spcPct val="0"/>
              </a:spcBef>
              <a:spcAft>
                <a:spcPts val="1200"/>
              </a:spcAft>
              <a:buClr>
                <a:schemeClr val="tx1"/>
              </a:buClr>
              <a:buSzTx/>
              <a:buFont typeface="Verdana" pitchFamily="34" charset="0"/>
              <a:buChar char="•"/>
              <a:tabLst/>
              <a:defRPr/>
            </a:pPr>
            <a:r>
              <a:rPr lang="da-DK" sz="1600" dirty="0">
                <a:solidFill>
                  <a:srgbClr val="009DE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De fem principper for inkluderende fællesskaber</a:t>
            </a:r>
            <a:endParaRPr lang="da-DK" sz="1600" dirty="0">
              <a:solidFill>
                <a:srgbClr val="009DE0"/>
              </a:solidFill>
              <a:latin typeface="Arial" panose="020B0604020202020204" pitchFamily="34" charset="0"/>
              <a:cs typeface="Arial" panose="020B0604020202020204" pitchFamily="34" charset="0"/>
            </a:endParaRPr>
          </a:p>
          <a:p>
            <a:pPr>
              <a:defRPr/>
            </a:pPr>
            <a:r>
              <a:rPr lang="da-DK" sz="1600" dirty="0">
                <a:latin typeface="Arial" panose="020B0604020202020204" pitchFamily="34" charset="0"/>
                <a:cs typeface="Arial" panose="020B0604020202020204" pitchFamily="34" charset="0"/>
                <a:hlinkClick r:id="rId7"/>
              </a:rPr>
              <a:t>Vision for Åben skole</a:t>
            </a:r>
            <a:endParaRPr lang="da-DK" sz="1600" dirty="0">
              <a:latin typeface="Arial" panose="020B0604020202020204" pitchFamily="34" charset="0"/>
              <a:cs typeface="Arial" panose="020B0604020202020204" pitchFamily="34" charset="0"/>
            </a:endParaRPr>
          </a:p>
          <a:p>
            <a:pPr>
              <a:defRPr/>
            </a:pPr>
            <a:r>
              <a:rPr lang="da-DK" sz="1600" dirty="0">
                <a:hlinkClick r:id="rId8"/>
              </a:rPr>
              <a:t>Sammenhængende plan for skole- og vejledningsindsatsen</a:t>
            </a:r>
            <a:endParaRPr lang="da-DK" sz="1600" dirty="0"/>
          </a:p>
          <a:p>
            <a:pPr>
              <a:defRPr/>
            </a:pPr>
            <a:r>
              <a:rPr kumimoji="0" lang="da-DK" alt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hlinkClick r:id="rId9"/>
              </a:rPr>
              <a:t>Vejledning til opsporing og indsats omkring ordblindhed </a:t>
            </a:r>
            <a:endParaRPr kumimoji="0" lang="da-DK" alt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r>
              <a:rPr lang="da-DK" sz="1600" dirty="0">
                <a:hlinkClick r:id="rId10"/>
              </a:rPr>
              <a:t>A20 </a:t>
            </a:r>
            <a:endParaRPr lang="da-DK" sz="1600" dirty="0"/>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16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1600" dirty="0">
              <a:latin typeface="Arial" panose="020B0604020202020204" pitchFamily="34" charset="0"/>
              <a:cs typeface="Arial" panose="020B0604020202020204" pitchFamily="34" charset="0"/>
            </a:endParaRPr>
          </a:p>
          <a:p>
            <a:pPr marL="0" marR="0" lvl="0" indent="0" algn="l" defTabSz="457189" rtl="0" eaLnBrk="1" fontAlgn="base" latinLnBrk="0" hangingPunct="1">
              <a:lnSpc>
                <a:spcPct val="100000"/>
              </a:lnSpc>
              <a:spcBef>
                <a:spcPct val="0"/>
              </a:spcBef>
              <a:spcAft>
                <a:spcPts val="1200"/>
              </a:spcAft>
              <a:buClrTx/>
              <a:buSzTx/>
              <a:buNone/>
              <a:tabLst/>
              <a:defRPr/>
            </a:pPr>
            <a:endParaRPr lang="da-DK" sz="16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20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20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20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2000" dirty="0">
              <a:latin typeface="Arial" panose="020B0604020202020204" pitchFamily="34" charset="0"/>
              <a:cs typeface="Arial" panose="020B0604020202020204" pitchFamily="34" charset="0"/>
            </a:endParaRPr>
          </a:p>
          <a:p>
            <a:pPr marL="252000" marR="0" lvl="0" indent="-252000" algn="l" defTabSz="457189" rtl="0" eaLnBrk="1" fontAlgn="base" latinLnBrk="0" hangingPunct="1">
              <a:lnSpc>
                <a:spcPct val="100000"/>
              </a:lnSpc>
              <a:spcBef>
                <a:spcPct val="0"/>
              </a:spcBef>
              <a:spcAft>
                <a:spcPts val="1200"/>
              </a:spcAft>
              <a:buClrTx/>
              <a:buSzTx/>
              <a:buFont typeface="Verdana" pitchFamily="34" charset="0"/>
              <a:buChar char="•"/>
              <a:tabLst/>
              <a:defRPr/>
            </a:pPr>
            <a:endParaRPr lang="da-DK" sz="2000" dirty="0">
              <a:latin typeface="Arial" panose="020B0604020202020204" pitchFamily="34" charset="0"/>
              <a:cs typeface="Arial" panose="020B0604020202020204" pitchFamily="34" charset="0"/>
            </a:endParaRPr>
          </a:p>
          <a:p>
            <a:endParaRPr lang="da-DK" sz="2000" dirty="0">
              <a:latin typeface="Arial" panose="020B0604020202020204" pitchFamily="34" charset="0"/>
              <a:cs typeface="Arial" panose="020B0604020202020204" pitchFamily="34" charset="0"/>
            </a:endParaRPr>
          </a:p>
          <a:p>
            <a:pPr marL="0" indent="0">
              <a:buNone/>
            </a:pPr>
            <a:endParaRPr lang="da-DK" sz="2000" dirty="0">
              <a:latin typeface="Arial" panose="020B0604020202020204" pitchFamily="34" charset="0"/>
              <a:cs typeface="Arial" panose="020B0604020202020204" pitchFamily="34" charset="0"/>
            </a:endParaRPr>
          </a:p>
          <a:p>
            <a:endParaRPr lang="da-DK"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09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B0B32D9-C30B-470F-9CE9-1671DDE482FF}"/>
              </a:ext>
            </a:extLst>
          </p:cNvPr>
          <p:cNvSpPr>
            <a:spLocks noGrp="1"/>
          </p:cNvSpPr>
          <p:nvPr>
            <p:ph type="title"/>
          </p:nvPr>
        </p:nvSpPr>
        <p:spPr/>
        <p:txBody>
          <a:bodyPr/>
          <a:lstStyle/>
          <a:p>
            <a:r>
              <a:rPr lang="da-DK" dirty="0"/>
              <a:t>Samarbejdsspor - hovedtræk</a:t>
            </a:r>
          </a:p>
        </p:txBody>
      </p:sp>
      <p:sp>
        <p:nvSpPr>
          <p:cNvPr id="6" name="Pladsholder til tekst 5">
            <a:extLst>
              <a:ext uri="{FF2B5EF4-FFF2-40B4-BE49-F238E27FC236}">
                <a16:creationId xmlns:a16="http://schemas.microsoft.com/office/drawing/2014/main" id="{D03C202D-01B2-41F0-A73E-39659FC86990}"/>
              </a:ext>
            </a:extLst>
          </p:cNvPr>
          <p:cNvSpPr>
            <a:spLocks noGrp="1"/>
          </p:cNvSpPr>
          <p:nvPr>
            <p:ph type="body" sz="quarter" idx="10"/>
          </p:nvPr>
        </p:nvSpPr>
        <p:spPr/>
        <p:txBody>
          <a:bodyPr/>
          <a:lstStyle/>
          <a:p>
            <a:r>
              <a:rPr lang="da-DK" dirty="0"/>
              <a:t> </a:t>
            </a:r>
          </a:p>
        </p:txBody>
      </p:sp>
      <p:sp>
        <p:nvSpPr>
          <p:cNvPr id="3" name="Pladsholder til tekst 2">
            <a:extLst>
              <a:ext uri="{FF2B5EF4-FFF2-40B4-BE49-F238E27FC236}">
                <a16:creationId xmlns:a16="http://schemas.microsoft.com/office/drawing/2014/main" id="{C16DA3E8-A5FE-600B-D0B8-B99B32E0AD3A}"/>
              </a:ext>
            </a:extLst>
          </p:cNvPr>
          <p:cNvSpPr>
            <a:spLocks noGrp="1"/>
          </p:cNvSpPr>
          <p:nvPr>
            <p:ph type="body" sz="quarter" idx="11"/>
          </p:nvPr>
        </p:nvSpPr>
        <p:spPr/>
        <p:txBody>
          <a:bodyPr/>
          <a:lstStyle/>
          <a:p>
            <a:endParaRPr lang="da-DK"/>
          </a:p>
        </p:txBody>
      </p:sp>
      <p:sp>
        <p:nvSpPr>
          <p:cNvPr id="8" name="Pladsholder til tekst 7">
            <a:extLst>
              <a:ext uri="{FF2B5EF4-FFF2-40B4-BE49-F238E27FC236}">
                <a16:creationId xmlns:a16="http://schemas.microsoft.com/office/drawing/2014/main" id="{CD1A5061-E59A-457A-9163-5B9683EA5E79}"/>
              </a:ext>
            </a:extLst>
          </p:cNvPr>
          <p:cNvSpPr>
            <a:spLocks noGrp="1"/>
          </p:cNvSpPr>
          <p:nvPr>
            <p:ph type="body" sz="quarter" idx="12"/>
          </p:nvPr>
        </p:nvSpPr>
        <p:spPr/>
        <p:txBody>
          <a:bodyPr/>
          <a:lstStyle/>
          <a:p>
            <a:r>
              <a:rPr lang="da-DK" dirty="0"/>
              <a:t> </a:t>
            </a:r>
          </a:p>
        </p:txBody>
      </p:sp>
      <p:grpSp>
        <p:nvGrpSpPr>
          <p:cNvPr id="27" name="Gruppe 26">
            <a:extLst>
              <a:ext uri="{FF2B5EF4-FFF2-40B4-BE49-F238E27FC236}">
                <a16:creationId xmlns:a16="http://schemas.microsoft.com/office/drawing/2014/main" id="{F9650EF3-B7EF-499E-B567-6EBFF30DE526}"/>
              </a:ext>
            </a:extLst>
          </p:cNvPr>
          <p:cNvGrpSpPr/>
          <p:nvPr/>
        </p:nvGrpSpPr>
        <p:grpSpPr>
          <a:xfrm>
            <a:off x="-3175" y="1745512"/>
            <a:ext cx="12193588" cy="4115380"/>
            <a:chOff x="0" y="1761208"/>
            <a:chExt cx="12193588" cy="4115380"/>
          </a:xfrm>
        </p:grpSpPr>
        <p:cxnSp>
          <p:nvCxnSpPr>
            <p:cNvPr id="28" name="Straight Connector 45">
              <a:extLst>
                <a:ext uri="{FF2B5EF4-FFF2-40B4-BE49-F238E27FC236}">
                  <a16:creationId xmlns:a16="http://schemas.microsoft.com/office/drawing/2014/main" id="{268CABCE-B4E9-4D11-A143-997B6AC90640}"/>
                </a:ext>
              </a:extLst>
            </p:cNvPr>
            <p:cNvCxnSpPr>
              <a:cxnSpLocks/>
            </p:cNvCxnSpPr>
            <p:nvPr/>
          </p:nvCxnSpPr>
          <p:spPr>
            <a:xfrm>
              <a:off x="0" y="3802721"/>
              <a:ext cx="12193588" cy="0"/>
            </a:xfrm>
            <a:prstGeom prst="line">
              <a:avLst/>
            </a:prstGeom>
            <a:noFill/>
            <a:ln w="76200" cap="flat" cmpd="sng" algn="ctr">
              <a:solidFill>
                <a:sysClr val="window" lastClr="FFFFFF">
                  <a:lumMod val="85000"/>
                </a:sysClr>
              </a:solidFill>
              <a:prstDash val="solid"/>
              <a:miter lim="800000"/>
            </a:ln>
            <a:effectLst/>
          </p:spPr>
        </p:cxnSp>
        <p:sp>
          <p:nvSpPr>
            <p:cNvPr id="29" name="Freeform 380">
              <a:extLst>
                <a:ext uri="{FF2B5EF4-FFF2-40B4-BE49-F238E27FC236}">
                  <a16:creationId xmlns:a16="http://schemas.microsoft.com/office/drawing/2014/main" id="{85081761-95CB-4DDA-AC39-66C5C5E013A2}"/>
                </a:ext>
              </a:extLst>
            </p:cNvPr>
            <p:cNvSpPr>
              <a:spLocks noChangeArrowheads="1"/>
            </p:cNvSpPr>
            <p:nvPr/>
          </p:nvSpPr>
          <p:spPr bwMode="auto">
            <a:xfrm>
              <a:off x="481757" y="2979944"/>
              <a:ext cx="1534835"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1" y="2642"/>
                  </a:cubicBezTo>
                  <a:lnTo>
                    <a:pt x="1321" y="2642"/>
                  </a:lnTo>
                  <a:cubicBezTo>
                    <a:pt x="592" y="2642"/>
                    <a:pt x="0" y="2051"/>
                    <a:pt x="0" y="1321"/>
                  </a:cubicBezTo>
                  <a:lnTo>
                    <a:pt x="0" y="1321"/>
                  </a:lnTo>
                  <a:cubicBezTo>
                    <a:pt x="0" y="591"/>
                    <a:pt x="592" y="0"/>
                    <a:pt x="1321" y="0"/>
                  </a:cubicBezTo>
                  <a:lnTo>
                    <a:pt x="1321" y="0"/>
                  </a:lnTo>
                  <a:cubicBezTo>
                    <a:pt x="2052" y="0"/>
                    <a:pt x="2643" y="591"/>
                    <a:pt x="2643" y="1321"/>
                  </a:cubicBezTo>
                </a:path>
              </a:pathLst>
            </a:custGeom>
            <a:solidFill>
              <a:srgbClr val="0A5A5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0" name="TextBox 17">
              <a:extLst>
                <a:ext uri="{FF2B5EF4-FFF2-40B4-BE49-F238E27FC236}">
                  <a16:creationId xmlns:a16="http://schemas.microsoft.com/office/drawing/2014/main" id="{0DE80C15-4E5A-4636-8BDB-F30CDCFBC2DA}"/>
                </a:ext>
              </a:extLst>
            </p:cNvPr>
            <p:cNvSpPr txBox="1"/>
            <p:nvPr/>
          </p:nvSpPr>
          <p:spPr>
            <a:xfrm>
              <a:off x="774906" y="3525659"/>
              <a:ext cx="1075003"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Feb</a:t>
              </a:r>
              <a:r>
                <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rPr>
                <a:t>.</a:t>
              </a:r>
            </a:p>
          </p:txBody>
        </p:sp>
        <p:sp>
          <p:nvSpPr>
            <p:cNvPr id="31" name="Freeform 381">
              <a:extLst>
                <a:ext uri="{FF2B5EF4-FFF2-40B4-BE49-F238E27FC236}">
                  <a16:creationId xmlns:a16="http://schemas.microsoft.com/office/drawing/2014/main" id="{246B3579-077C-4B24-A3DC-B0C8CEB3D8FC}"/>
                </a:ext>
              </a:extLst>
            </p:cNvPr>
            <p:cNvSpPr>
              <a:spLocks noChangeArrowheads="1"/>
            </p:cNvSpPr>
            <p:nvPr/>
          </p:nvSpPr>
          <p:spPr bwMode="auto">
            <a:xfrm>
              <a:off x="2211432" y="2979944"/>
              <a:ext cx="1648301"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1" y="2642"/>
                    <a:pt x="1321" y="2642"/>
                  </a:cubicBezTo>
                  <a:lnTo>
                    <a:pt x="1321" y="2642"/>
                  </a:lnTo>
                  <a:cubicBezTo>
                    <a:pt x="591" y="2642"/>
                    <a:pt x="0" y="2051"/>
                    <a:pt x="0" y="1321"/>
                  </a:cubicBezTo>
                  <a:lnTo>
                    <a:pt x="0" y="1321"/>
                  </a:lnTo>
                  <a:cubicBezTo>
                    <a:pt x="0" y="591"/>
                    <a:pt x="591" y="0"/>
                    <a:pt x="1321" y="0"/>
                  </a:cubicBezTo>
                  <a:lnTo>
                    <a:pt x="1321" y="0"/>
                  </a:lnTo>
                  <a:cubicBezTo>
                    <a:pt x="2051" y="0"/>
                    <a:pt x="2643" y="591"/>
                    <a:pt x="2643" y="1321"/>
                  </a:cubicBezTo>
                </a:path>
              </a:pathLst>
            </a:custGeom>
            <a:solidFill>
              <a:srgbClr val="2D7D82"/>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2" name="TextBox 18">
              <a:extLst>
                <a:ext uri="{FF2B5EF4-FFF2-40B4-BE49-F238E27FC236}">
                  <a16:creationId xmlns:a16="http://schemas.microsoft.com/office/drawing/2014/main" id="{310692EA-0FD8-441D-A191-C8274109C03D}"/>
                </a:ext>
              </a:extLst>
            </p:cNvPr>
            <p:cNvSpPr txBox="1"/>
            <p:nvPr/>
          </p:nvSpPr>
          <p:spPr>
            <a:xfrm>
              <a:off x="2309741" y="3525659"/>
              <a:ext cx="1549991"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Marts</a:t>
              </a:r>
              <a:endPar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endParaRPr>
            </a:p>
          </p:txBody>
        </p:sp>
        <p:sp>
          <p:nvSpPr>
            <p:cNvPr id="33" name="Freeform 382">
              <a:extLst>
                <a:ext uri="{FF2B5EF4-FFF2-40B4-BE49-F238E27FC236}">
                  <a16:creationId xmlns:a16="http://schemas.microsoft.com/office/drawing/2014/main" id="{3C696168-98AD-40CC-990A-FBB679049F0A}"/>
                </a:ext>
              </a:extLst>
            </p:cNvPr>
            <p:cNvSpPr>
              <a:spLocks noChangeArrowheads="1"/>
            </p:cNvSpPr>
            <p:nvPr/>
          </p:nvSpPr>
          <p:spPr bwMode="auto">
            <a:xfrm>
              <a:off x="4054573" y="2979944"/>
              <a:ext cx="1648300" cy="1645554"/>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rgbClr val="C8D7CD"/>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4" name="TextBox 19">
              <a:extLst>
                <a:ext uri="{FF2B5EF4-FFF2-40B4-BE49-F238E27FC236}">
                  <a16:creationId xmlns:a16="http://schemas.microsoft.com/office/drawing/2014/main" id="{A6942A7E-97A1-4C94-9D37-B4ADD0FE5402}"/>
                </a:ext>
              </a:extLst>
            </p:cNvPr>
            <p:cNvSpPr txBox="1"/>
            <p:nvPr/>
          </p:nvSpPr>
          <p:spPr>
            <a:xfrm>
              <a:off x="4186792" y="3525659"/>
              <a:ext cx="1335525"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rPr>
                <a:t>April</a:t>
              </a:r>
            </a:p>
          </p:txBody>
        </p:sp>
        <p:sp>
          <p:nvSpPr>
            <p:cNvPr id="35" name="Freeform 383">
              <a:extLst>
                <a:ext uri="{FF2B5EF4-FFF2-40B4-BE49-F238E27FC236}">
                  <a16:creationId xmlns:a16="http://schemas.microsoft.com/office/drawing/2014/main" id="{A3742988-B16F-4E99-A6DA-678EC0121DCD}"/>
                </a:ext>
              </a:extLst>
            </p:cNvPr>
            <p:cNvSpPr>
              <a:spLocks noChangeArrowheads="1"/>
            </p:cNvSpPr>
            <p:nvPr/>
          </p:nvSpPr>
          <p:spPr bwMode="auto">
            <a:xfrm>
              <a:off x="5897713" y="2979944"/>
              <a:ext cx="1569737" cy="1645554"/>
            </a:xfrm>
            <a:custGeom>
              <a:avLst/>
              <a:gdLst>
                <a:gd name="T0" fmla="*/ 2644 w 2645"/>
                <a:gd name="T1" fmla="*/ 1321 h 2643"/>
                <a:gd name="T2" fmla="*/ 2644 w 2645"/>
                <a:gd name="T3" fmla="*/ 1321 h 2643"/>
                <a:gd name="T4" fmla="*/ 1322 w 2645"/>
                <a:gd name="T5" fmla="*/ 2642 h 2643"/>
                <a:gd name="T6" fmla="*/ 1322 w 2645"/>
                <a:gd name="T7" fmla="*/ 2642 h 2643"/>
                <a:gd name="T8" fmla="*/ 0 w 2645"/>
                <a:gd name="T9" fmla="*/ 1321 h 2643"/>
                <a:gd name="T10" fmla="*/ 0 w 2645"/>
                <a:gd name="T11" fmla="*/ 1321 h 2643"/>
                <a:gd name="T12" fmla="*/ 1322 w 2645"/>
                <a:gd name="T13" fmla="*/ 0 h 2643"/>
                <a:gd name="T14" fmla="*/ 1322 w 2645"/>
                <a:gd name="T15" fmla="*/ 0 h 2643"/>
                <a:gd name="T16" fmla="*/ 2644 w 2645"/>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5" h="2643">
                  <a:moveTo>
                    <a:pt x="2644" y="1321"/>
                  </a:moveTo>
                  <a:lnTo>
                    <a:pt x="2644" y="1321"/>
                  </a:lnTo>
                  <a:cubicBezTo>
                    <a:pt x="2644"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4" y="591"/>
                    <a:pt x="2644" y="1321"/>
                  </a:cubicBezTo>
                </a:path>
              </a:pathLst>
            </a:custGeom>
            <a:solidFill>
              <a:srgbClr val="FF0000"/>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6" name="TextBox 20">
              <a:extLst>
                <a:ext uri="{FF2B5EF4-FFF2-40B4-BE49-F238E27FC236}">
                  <a16:creationId xmlns:a16="http://schemas.microsoft.com/office/drawing/2014/main" id="{6F2F3534-497A-47E3-8674-497F5914BC75}"/>
                </a:ext>
              </a:extLst>
            </p:cNvPr>
            <p:cNvSpPr txBox="1"/>
            <p:nvPr/>
          </p:nvSpPr>
          <p:spPr>
            <a:xfrm>
              <a:off x="6029933" y="3525659"/>
              <a:ext cx="1372862"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1" b="1" kern="0" dirty="0">
                  <a:solidFill>
                    <a:prstClr val="white"/>
                  </a:solidFill>
                  <a:latin typeface="Raleway" panose="020B0503030101060003" pitchFamily="34" charset="0"/>
                  <a:ea typeface="League Spartan" charset="0"/>
                  <a:cs typeface="Poppins" pitchFamily="2" charset="77"/>
                </a:rPr>
                <a:t>Maj</a:t>
              </a:r>
              <a:endPar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endParaRPr>
            </a:p>
          </p:txBody>
        </p:sp>
        <p:sp>
          <p:nvSpPr>
            <p:cNvPr id="37" name="Freeform 384">
              <a:extLst>
                <a:ext uri="{FF2B5EF4-FFF2-40B4-BE49-F238E27FC236}">
                  <a16:creationId xmlns:a16="http://schemas.microsoft.com/office/drawing/2014/main" id="{95FC6B6B-098D-4C67-AD39-59E227B8E79B}"/>
                </a:ext>
              </a:extLst>
            </p:cNvPr>
            <p:cNvSpPr>
              <a:spLocks noChangeArrowheads="1"/>
            </p:cNvSpPr>
            <p:nvPr/>
          </p:nvSpPr>
          <p:spPr bwMode="auto">
            <a:xfrm>
              <a:off x="7692517" y="2979944"/>
              <a:ext cx="1569737" cy="1645554"/>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rgbClr val="FA4B0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38" name="TextBox 21">
              <a:extLst>
                <a:ext uri="{FF2B5EF4-FFF2-40B4-BE49-F238E27FC236}">
                  <a16:creationId xmlns:a16="http://schemas.microsoft.com/office/drawing/2014/main" id="{1F83CB91-1E84-4EB0-B806-48ADD4915365}"/>
                </a:ext>
              </a:extLst>
            </p:cNvPr>
            <p:cNvSpPr txBox="1"/>
            <p:nvPr/>
          </p:nvSpPr>
          <p:spPr>
            <a:xfrm>
              <a:off x="7826573" y="3525659"/>
              <a:ext cx="1297319" cy="554126"/>
            </a:xfrm>
            <a:prstGeom prst="rect">
              <a:avLst/>
            </a:prstGeom>
            <a:noFill/>
          </p:spPr>
          <p:txBody>
            <a:bodyPr wrap="square"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1" b="1" i="0" u="none" strike="noStrike" kern="0" cap="none" spc="0" normalizeH="0" baseline="0" noProof="0" dirty="0">
                  <a:ln>
                    <a:noFill/>
                  </a:ln>
                  <a:solidFill>
                    <a:prstClr val="white"/>
                  </a:solidFill>
                  <a:effectLst/>
                  <a:uLnTx/>
                  <a:uFillTx/>
                  <a:latin typeface="Raleway" panose="020B0503030101060003" pitchFamily="34" charset="0"/>
                  <a:ea typeface="League Spartan" charset="0"/>
                  <a:cs typeface="Poppins" pitchFamily="2" charset="77"/>
                </a:rPr>
                <a:t>Juni</a:t>
              </a:r>
            </a:p>
          </p:txBody>
        </p:sp>
        <p:sp>
          <p:nvSpPr>
            <p:cNvPr id="39" name="Subtitle 2">
              <a:extLst>
                <a:ext uri="{FF2B5EF4-FFF2-40B4-BE49-F238E27FC236}">
                  <a16:creationId xmlns:a16="http://schemas.microsoft.com/office/drawing/2014/main" id="{11AF31A7-C63C-4BB9-8C1A-DD540D1D8717}"/>
                </a:ext>
              </a:extLst>
            </p:cNvPr>
            <p:cNvSpPr txBox="1">
              <a:spLocks/>
            </p:cNvSpPr>
            <p:nvPr/>
          </p:nvSpPr>
          <p:spPr>
            <a:xfrm>
              <a:off x="979905"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endParaRPr>
            </a:p>
          </p:txBody>
        </p:sp>
        <p:sp>
          <p:nvSpPr>
            <p:cNvPr id="40" name="TextBox 29">
              <a:extLst>
                <a:ext uri="{FF2B5EF4-FFF2-40B4-BE49-F238E27FC236}">
                  <a16:creationId xmlns:a16="http://schemas.microsoft.com/office/drawing/2014/main" id="{D360575A-FDF9-4B04-9E87-8FF600455BDD}"/>
                </a:ext>
              </a:extLst>
            </p:cNvPr>
            <p:cNvSpPr txBox="1"/>
            <p:nvPr/>
          </p:nvSpPr>
          <p:spPr>
            <a:xfrm>
              <a:off x="481758" y="4686583"/>
              <a:ext cx="1534834"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Kommunal redegørelse</a:t>
              </a:r>
            </a:p>
          </p:txBody>
        </p:sp>
        <p:sp>
          <p:nvSpPr>
            <p:cNvPr id="41" name="Subtitle 2">
              <a:extLst>
                <a:ext uri="{FF2B5EF4-FFF2-40B4-BE49-F238E27FC236}">
                  <a16:creationId xmlns:a16="http://schemas.microsoft.com/office/drawing/2014/main" id="{44CED766-8CE3-4623-BBDD-36A302AE0E03}"/>
                </a:ext>
              </a:extLst>
            </p:cNvPr>
            <p:cNvSpPr txBox="1">
              <a:spLocks/>
            </p:cNvSpPr>
            <p:nvPr/>
          </p:nvSpPr>
          <p:spPr>
            <a:xfrm>
              <a:off x="2999672" y="1930331"/>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2" name="TextBox 33">
              <a:extLst>
                <a:ext uri="{FF2B5EF4-FFF2-40B4-BE49-F238E27FC236}">
                  <a16:creationId xmlns:a16="http://schemas.microsoft.com/office/drawing/2014/main" id="{6996346F-36FF-4050-8D20-300156BE2399}"/>
                </a:ext>
              </a:extLst>
            </p:cNvPr>
            <p:cNvSpPr txBox="1"/>
            <p:nvPr/>
          </p:nvSpPr>
          <p:spPr>
            <a:xfrm>
              <a:off x="1561878" y="1761208"/>
              <a:ext cx="2808311"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kern="0" dirty="0">
                  <a:solidFill>
                    <a:srgbClr val="44546A"/>
                  </a:solidFill>
                  <a:latin typeface="Raleway" panose="020B0503030101060003" pitchFamily="34" charset="0"/>
                  <a:ea typeface="League Spartan" charset="0"/>
                  <a:cs typeface="Poppins" pitchFamily="2" charset="77"/>
                </a:rPr>
                <a:t>Fælles møde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kern="0" dirty="0">
                  <a:solidFill>
                    <a:srgbClr val="44546A"/>
                  </a:solidFill>
                  <a:latin typeface="Raleway" panose="020B0503030101060003" pitchFamily="34" charset="0"/>
                  <a:ea typeface="League Spartan" charset="0"/>
                  <a:cs typeface="Poppins" pitchFamily="2" charset="77"/>
                </a:rPr>
                <a:t>for leder/TR</a:t>
              </a: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sp>
          <p:nvSpPr>
            <p:cNvPr id="43" name="Subtitle 2">
              <a:extLst>
                <a:ext uri="{FF2B5EF4-FFF2-40B4-BE49-F238E27FC236}">
                  <a16:creationId xmlns:a16="http://schemas.microsoft.com/office/drawing/2014/main" id="{CD5AD734-F591-49BD-A27A-BDADA2C7988C}"/>
                </a:ext>
              </a:extLst>
            </p:cNvPr>
            <p:cNvSpPr txBox="1">
              <a:spLocks/>
            </p:cNvSpPr>
            <p:nvPr/>
          </p:nvSpPr>
          <p:spPr>
            <a:xfrm>
              <a:off x="5019441"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4" name="TextBox 37">
              <a:extLst>
                <a:ext uri="{FF2B5EF4-FFF2-40B4-BE49-F238E27FC236}">
                  <a16:creationId xmlns:a16="http://schemas.microsoft.com/office/drawing/2014/main" id="{8F38B8CB-17F8-450A-B6EF-0F7266D619C2}"/>
                </a:ext>
              </a:extLst>
            </p:cNvPr>
            <p:cNvSpPr txBox="1"/>
            <p:nvPr/>
          </p:nvSpPr>
          <p:spPr>
            <a:xfrm>
              <a:off x="3859731" y="4686583"/>
              <a:ext cx="2037981"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kern="0" dirty="0">
                  <a:solidFill>
                    <a:srgbClr val="44546A"/>
                  </a:solidFill>
                  <a:latin typeface="Raleway" panose="020B0503030101060003" pitchFamily="34" charset="0"/>
                  <a:ea typeface="League Spartan" charset="0"/>
                  <a:cs typeface="Poppins" pitchFamily="2" charset="77"/>
                </a:rPr>
                <a:t>Samarbejdsmøder lokalt mv.</a:t>
              </a: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sp>
          <p:nvSpPr>
            <p:cNvPr id="45" name="Subtitle 2">
              <a:extLst>
                <a:ext uri="{FF2B5EF4-FFF2-40B4-BE49-F238E27FC236}">
                  <a16:creationId xmlns:a16="http://schemas.microsoft.com/office/drawing/2014/main" id="{EECA8209-4D23-4180-81DC-EE6D0BF0FECC}"/>
                </a:ext>
              </a:extLst>
            </p:cNvPr>
            <p:cNvSpPr txBox="1">
              <a:spLocks/>
            </p:cNvSpPr>
            <p:nvPr/>
          </p:nvSpPr>
          <p:spPr>
            <a:xfrm>
              <a:off x="7039207" y="1930331"/>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rPr>
                <a:t>.</a:t>
              </a:r>
            </a:p>
          </p:txBody>
        </p:sp>
        <p:sp>
          <p:nvSpPr>
            <p:cNvPr id="46" name="TextBox 40">
              <a:extLst>
                <a:ext uri="{FF2B5EF4-FFF2-40B4-BE49-F238E27FC236}">
                  <a16:creationId xmlns:a16="http://schemas.microsoft.com/office/drawing/2014/main" id="{6D913CD2-205D-4E05-839D-5D0B5D23CEEC}"/>
                </a:ext>
              </a:extLst>
            </p:cNvPr>
            <p:cNvSpPr txBox="1"/>
            <p:nvPr/>
          </p:nvSpPr>
          <p:spPr>
            <a:xfrm>
              <a:off x="5091816" y="2067207"/>
              <a:ext cx="3023157" cy="584775"/>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Fagfordeling mv.</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sp>
          <p:nvSpPr>
            <p:cNvPr id="47" name="Subtitle 2">
              <a:extLst>
                <a:ext uri="{FF2B5EF4-FFF2-40B4-BE49-F238E27FC236}">
                  <a16:creationId xmlns:a16="http://schemas.microsoft.com/office/drawing/2014/main" id="{C7009C8B-5456-4BE7-9358-42A6FFC8A2D3}"/>
                </a:ext>
              </a:extLst>
            </p:cNvPr>
            <p:cNvSpPr txBox="1">
              <a:spLocks/>
            </p:cNvSpPr>
            <p:nvPr/>
          </p:nvSpPr>
          <p:spPr>
            <a:xfrm>
              <a:off x="9058975" y="5320792"/>
              <a:ext cx="2151533" cy="256102"/>
            </a:xfrm>
            <a:prstGeom prst="rect">
              <a:avLst/>
            </a:prstGeom>
          </p:spPr>
          <p:txBody>
            <a:bodyPr vert="horz" wrap="square" lIns="45726" tIns="22863" rIns="45726" bIns="2286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Raleway" panose="020B0503030101060003" pitchFamily="34" charset="0"/>
                <a:ea typeface="Lato Light" panose="020F0502020204030203" pitchFamily="34" charset="0"/>
                <a:cs typeface="Mukta ExtraLight" panose="020B0000000000000000" pitchFamily="34" charset="77"/>
              </a:endParaRPr>
            </a:p>
          </p:txBody>
        </p:sp>
        <p:sp>
          <p:nvSpPr>
            <p:cNvPr id="48" name="TextBox 43">
              <a:extLst>
                <a:ext uri="{FF2B5EF4-FFF2-40B4-BE49-F238E27FC236}">
                  <a16:creationId xmlns:a16="http://schemas.microsoft.com/office/drawing/2014/main" id="{90030DE1-D988-405E-ACF1-FD4249781369}"/>
                </a:ext>
              </a:extLst>
            </p:cNvPr>
            <p:cNvSpPr txBox="1"/>
            <p:nvPr/>
          </p:nvSpPr>
          <p:spPr>
            <a:xfrm>
              <a:off x="7538541" y="4799370"/>
              <a:ext cx="2079961" cy="1077218"/>
            </a:xfrm>
            <a:prstGeom prst="rect">
              <a:avLst/>
            </a:prstGeom>
            <a:noFill/>
          </p:spPr>
          <p:txBody>
            <a:bodyPr wrap="square" rtlCol="0" anchor="b"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rPr>
                <a:t>Evaluering og planlægning af samarbejdet. K</a:t>
              </a:r>
              <a:r>
                <a:rPr lang="en-US" sz="1600" b="1" kern="0" dirty="0">
                  <a:solidFill>
                    <a:srgbClr val="44546A"/>
                  </a:solidFill>
                  <a:latin typeface="Raleway" panose="020B0503030101060003" pitchFamily="34" charset="0"/>
                  <a:ea typeface="League Spartan" charset="0"/>
                  <a:cs typeface="Poppins" pitchFamily="2" charset="77"/>
                </a:rPr>
                <a:t>reds/kommune</a:t>
              </a:r>
              <a:endParaRPr kumimoji="0" lang="en-US" sz="1600" b="1" i="0" u="none" strike="noStrike" kern="0" cap="none" spc="0" normalizeH="0" baseline="0" noProof="0" dirty="0">
                <a:ln>
                  <a:noFill/>
                </a:ln>
                <a:solidFill>
                  <a:srgbClr val="44546A"/>
                </a:solidFill>
                <a:effectLst/>
                <a:uLnTx/>
                <a:uFillTx/>
                <a:latin typeface="Raleway" panose="020B0503030101060003" pitchFamily="34" charset="0"/>
                <a:ea typeface="League Spartan" charset="0"/>
                <a:cs typeface="Poppins" pitchFamily="2" charset="77"/>
              </a:endParaRPr>
            </a:p>
          </p:txBody>
        </p:sp>
      </p:grpSp>
      <p:sp>
        <p:nvSpPr>
          <p:cNvPr id="2" name="Freeform 380">
            <a:extLst>
              <a:ext uri="{FF2B5EF4-FFF2-40B4-BE49-F238E27FC236}">
                <a16:creationId xmlns:a16="http://schemas.microsoft.com/office/drawing/2014/main" id="{EC1D36D3-D1F6-4F3C-B695-6E38F8D0118B}"/>
              </a:ext>
            </a:extLst>
          </p:cNvPr>
          <p:cNvSpPr>
            <a:spLocks noChangeArrowheads="1"/>
          </p:cNvSpPr>
          <p:nvPr/>
        </p:nvSpPr>
        <p:spPr bwMode="auto">
          <a:xfrm>
            <a:off x="9491285" y="2964248"/>
            <a:ext cx="1534835" cy="1645554"/>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1" y="2642"/>
                </a:cubicBezTo>
                <a:lnTo>
                  <a:pt x="1321" y="2642"/>
                </a:lnTo>
                <a:cubicBezTo>
                  <a:pt x="592" y="2642"/>
                  <a:pt x="0" y="2051"/>
                  <a:pt x="0" y="1321"/>
                </a:cubicBezTo>
                <a:lnTo>
                  <a:pt x="0" y="1321"/>
                </a:lnTo>
                <a:cubicBezTo>
                  <a:pt x="0" y="591"/>
                  <a:pt x="592" y="0"/>
                  <a:pt x="1321" y="0"/>
                </a:cubicBezTo>
                <a:lnTo>
                  <a:pt x="1321" y="0"/>
                </a:lnTo>
                <a:cubicBezTo>
                  <a:pt x="2052" y="0"/>
                  <a:pt x="2643" y="591"/>
                  <a:pt x="2643" y="1321"/>
                </a:cubicBezTo>
              </a:path>
            </a:pathLst>
          </a:custGeom>
          <a:solidFill>
            <a:srgbClr val="0A5A5F"/>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dirty="0">
              <a:ln>
                <a:noFill/>
              </a:ln>
              <a:solidFill>
                <a:prstClr val="black"/>
              </a:solidFill>
              <a:effectLst/>
              <a:uLnTx/>
              <a:uFillTx/>
              <a:latin typeface="Raleway" panose="020B0503030101060003" pitchFamily="34" charset="0"/>
              <a:ea typeface="ＭＳ Ｐゴシック" pitchFamily="-111" charset="-128"/>
              <a:cs typeface="+mn-cs"/>
            </a:endParaRPr>
          </a:p>
        </p:txBody>
      </p:sp>
      <p:sp>
        <p:nvSpPr>
          <p:cNvPr id="4" name="Tekstfelt 3">
            <a:extLst>
              <a:ext uri="{FF2B5EF4-FFF2-40B4-BE49-F238E27FC236}">
                <a16:creationId xmlns:a16="http://schemas.microsoft.com/office/drawing/2014/main" id="{2275AEA8-696D-2C21-36E6-42F05E2BE041}"/>
              </a:ext>
            </a:extLst>
          </p:cNvPr>
          <p:cNvSpPr txBox="1"/>
          <p:nvPr/>
        </p:nvSpPr>
        <p:spPr bwMode="auto">
          <a:xfrm flipH="1">
            <a:off x="9883847" y="3726107"/>
            <a:ext cx="1380970" cy="303609"/>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indent="-25400" algn="l" defTabSz="457200" rtl="0" eaLnBrk="0" fontAlgn="base" latinLnBrk="0" hangingPunct="0">
              <a:lnSpc>
                <a:spcPts val="2163"/>
              </a:lnSpc>
              <a:spcBef>
                <a:spcPct val="0"/>
              </a:spcBef>
              <a:spcAft>
                <a:spcPts val="1500"/>
              </a:spcAft>
              <a:buClrTx/>
              <a:buSzTx/>
              <a:tabLst/>
            </a:pPr>
            <a:r>
              <a:rPr kumimoji="0" lang="da-DK" sz="3000" b="1" i="0" u="none" strike="noStrike" kern="1200" cap="none" spc="0" normalizeH="0" baseline="0" noProof="0" dirty="0">
                <a:ln>
                  <a:noFill/>
                </a:ln>
                <a:solidFill>
                  <a:schemeClr val="bg1"/>
                </a:solidFill>
                <a:effectLst/>
                <a:uLnTx/>
                <a:uFillTx/>
                <a:latin typeface="Raleway" pitchFamily="2" charset="0"/>
                <a:cs typeface="ＭＳ Ｐゴシック" pitchFamily="-111" charset="-128"/>
              </a:rPr>
              <a:t>Juli</a:t>
            </a:r>
          </a:p>
        </p:txBody>
      </p:sp>
      <p:sp>
        <p:nvSpPr>
          <p:cNvPr id="9" name="Tekstfelt 8">
            <a:extLst>
              <a:ext uri="{FF2B5EF4-FFF2-40B4-BE49-F238E27FC236}">
                <a16:creationId xmlns:a16="http://schemas.microsoft.com/office/drawing/2014/main" id="{57F547FE-9D60-4EE7-0CB0-872E99B4D30C}"/>
              </a:ext>
            </a:extLst>
          </p:cNvPr>
          <p:cNvSpPr txBox="1"/>
          <p:nvPr/>
        </p:nvSpPr>
        <p:spPr bwMode="auto">
          <a:xfrm>
            <a:off x="9518682" y="1940653"/>
            <a:ext cx="2308735" cy="542841"/>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marR="0" indent="-25400" algn="l" defTabSz="457200" rtl="0" eaLnBrk="0" fontAlgn="base" latinLnBrk="0" hangingPunct="0">
              <a:lnSpc>
                <a:spcPts val="2163"/>
              </a:lnSpc>
              <a:spcBef>
                <a:spcPct val="0"/>
              </a:spcBef>
              <a:spcAft>
                <a:spcPts val="1500"/>
              </a:spcAft>
              <a:buClrTx/>
              <a:buSzTx/>
              <a:tabLst/>
            </a:pPr>
            <a:r>
              <a:rPr kumimoji="0" lang="da-DK" sz="1600" b="1" i="0" u="none" strike="noStrike" kern="1200" cap="none" spc="0" normalizeH="0" baseline="0" noProof="0" dirty="0">
                <a:ln>
                  <a:noFill/>
                </a:ln>
                <a:solidFill>
                  <a:schemeClr val="tx1"/>
                </a:solidFill>
                <a:effectLst/>
                <a:uLnTx/>
                <a:uFillTx/>
                <a:latin typeface="Raleway" pitchFamily="2" charset="0"/>
                <a:cs typeface="ＭＳ Ｐゴシック" pitchFamily="-111" charset="-128"/>
              </a:rPr>
              <a:t>Opgørelse af arbejdstid</a:t>
            </a:r>
          </a:p>
        </p:txBody>
      </p:sp>
    </p:spTree>
    <p:extLst>
      <p:ext uri="{BB962C8B-B14F-4D97-AF65-F5344CB8AC3E}">
        <p14:creationId xmlns:p14="http://schemas.microsoft.com/office/powerpoint/2010/main" val="5869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5DC5E6-BB95-4A67-BCAE-52157153F425}"/>
              </a:ext>
            </a:extLst>
          </p:cNvPr>
          <p:cNvSpPr>
            <a:spLocks noGrp="1"/>
          </p:cNvSpPr>
          <p:nvPr>
            <p:ph type="title"/>
          </p:nvPr>
        </p:nvSpPr>
        <p:spPr/>
        <p:txBody>
          <a:bodyPr/>
          <a:lstStyle/>
          <a:p>
            <a:r>
              <a:rPr lang="da-DK" dirty="0"/>
              <a:t>Introduktion til den kommunale redegørelse</a:t>
            </a:r>
          </a:p>
        </p:txBody>
      </p:sp>
      <p:sp>
        <p:nvSpPr>
          <p:cNvPr id="3" name="Pladsholder til tekst 2">
            <a:extLst>
              <a:ext uri="{FF2B5EF4-FFF2-40B4-BE49-F238E27FC236}">
                <a16:creationId xmlns:a16="http://schemas.microsoft.com/office/drawing/2014/main" id="{E295BD73-DA6D-4178-AA03-0F28DCF287C4}"/>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CCD9716D-FBCE-4965-8043-60D7EB3BBDB9}"/>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551D1FAE-544D-4226-8AC1-F49293ECC99D}"/>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AA611C48-471B-4D88-B19E-B16B23FAAF73}"/>
              </a:ext>
            </a:extLst>
          </p:cNvPr>
          <p:cNvSpPr>
            <a:spLocks noGrp="1"/>
          </p:cNvSpPr>
          <p:nvPr>
            <p:ph sz="quarter" idx="13"/>
          </p:nvPr>
        </p:nvSpPr>
        <p:spPr>
          <a:xfrm>
            <a:off x="782639" y="1341562"/>
            <a:ext cx="10652124" cy="4503613"/>
          </a:xfrm>
        </p:spPr>
        <p:txBody>
          <a:bodyPr/>
          <a:lstStyle/>
          <a:p>
            <a:pPr marL="0" indent="0">
              <a:buNone/>
            </a:pPr>
            <a:r>
              <a:rPr lang="da-DK" sz="2000" dirty="0">
                <a:latin typeface="Arial" panose="020B0604020202020204" pitchFamily="34" charset="0"/>
                <a:cs typeface="Arial" panose="020B0604020202020204" pitchFamily="34" charset="0"/>
              </a:rPr>
              <a:t>De overordnede principper for årets redegørelse:</a:t>
            </a:r>
            <a:endParaRPr lang="da-DK" sz="900" dirty="0">
              <a:latin typeface="Arial" panose="020B0604020202020204" pitchFamily="34" charset="0"/>
              <a:cs typeface="Arial" panose="020B0604020202020204" pitchFamily="34" charset="0"/>
            </a:endParaRPr>
          </a:p>
          <a:p>
            <a:r>
              <a:rPr lang="da-DK" sz="2000" dirty="0">
                <a:latin typeface="Arial" panose="020B0604020202020204" pitchFamily="34" charset="0"/>
                <a:cs typeface="Arial" panose="020B0604020202020204" pitchFamily="34" charset="0"/>
              </a:rPr>
              <a:t>Den kommunale redegørelse anvendes til at understøtte drøftelser lokalt og skabe sammenhæng mellem kommunalt niveau og skoleniveau. </a:t>
            </a:r>
          </a:p>
          <a:p>
            <a:r>
              <a:rPr lang="da-DK" sz="2000" dirty="0">
                <a:latin typeface="Arial" panose="020B0604020202020204" pitchFamily="34" charset="0"/>
                <a:cs typeface="Arial" panose="020B0604020202020204" pitchFamily="34" charset="0"/>
              </a:rPr>
              <a:t>Redegørelsen indeholder hovedopgaver, der kommer til at fylde, såvel kommunalt som på den enkelte skole. Hovedopgaverne er fastlagt med udgangspunkt i kommunalpolitiske fokusområder og lovgivning, der skal implementeres. I det kommende skoleår vil det blandt andet være </a:t>
            </a:r>
          </a:p>
          <a:p>
            <a:pPr lvl="1">
              <a:buFont typeface="Courier New" panose="02070309020205020404" pitchFamily="49" charset="0"/>
              <a:buChar char="o"/>
            </a:pPr>
            <a:r>
              <a:rPr lang="da-DK" sz="1800" dirty="0">
                <a:latin typeface="Arial" panose="020B0604020202020204" pitchFamily="34" charset="0"/>
                <a:cs typeface="Arial" panose="020B0604020202020204" pitchFamily="34" charset="0"/>
              </a:rPr>
              <a:t>folkeskolens kvalitetsprogram, </a:t>
            </a:r>
          </a:p>
          <a:p>
            <a:pPr lvl="1">
              <a:buFont typeface="Courier New" panose="02070309020205020404" pitchFamily="49" charset="0"/>
              <a:buChar char="o"/>
            </a:pPr>
            <a:r>
              <a:rPr lang="da-DK" sz="1800" dirty="0">
                <a:latin typeface="Arial" panose="020B0604020202020204" pitchFamily="34" charset="0"/>
                <a:cs typeface="Arial" panose="020B0604020202020204" pitchFamily="34" charset="0"/>
              </a:rPr>
              <a:t>fremtidens folkeskole og </a:t>
            </a:r>
          </a:p>
          <a:p>
            <a:pPr lvl="1">
              <a:buFont typeface="Courier New" panose="02070309020205020404" pitchFamily="49" charset="0"/>
              <a:buChar char="o"/>
            </a:pPr>
            <a:r>
              <a:rPr lang="da-DK" sz="1800" dirty="0">
                <a:latin typeface="Arial" panose="020B0604020202020204" pitchFamily="34" charset="0"/>
                <a:cs typeface="Arial" panose="020B0604020202020204" pitchFamily="34" charset="0"/>
              </a:rPr>
              <a:t>harmonisering af specialklasser, der er i fokus.  </a:t>
            </a:r>
          </a:p>
          <a:p>
            <a:r>
              <a:rPr lang="da-DK" sz="2000" dirty="0">
                <a:latin typeface="Arial" panose="020B0604020202020204" pitchFamily="34" charset="0"/>
                <a:cs typeface="Arial" panose="020B0604020202020204" pitchFamily="34" charset="0"/>
              </a:rPr>
              <a:t>Der vil kunne komme afvigelser og tilføjelser i løbet af skoleåret. </a:t>
            </a:r>
          </a:p>
        </p:txBody>
      </p:sp>
    </p:spTree>
    <p:extLst>
      <p:ext uri="{BB962C8B-B14F-4D97-AF65-F5344CB8AC3E}">
        <p14:creationId xmlns:p14="http://schemas.microsoft.com/office/powerpoint/2010/main" val="260411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5A633-5A08-AFF4-FF52-2BA202C639CC}"/>
              </a:ext>
            </a:extLst>
          </p:cNvPr>
          <p:cNvSpPr>
            <a:spLocks noGrp="1"/>
          </p:cNvSpPr>
          <p:nvPr>
            <p:ph type="title"/>
          </p:nvPr>
        </p:nvSpPr>
        <p:spPr/>
        <p:txBody>
          <a:bodyPr/>
          <a:lstStyle/>
          <a:p>
            <a:r>
              <a:rPr lang="da-DK" dirty="0"/>
              <a:t>Kort status på årets Vidensdeling og -indsamling</a:t>
            </a:r>
          </a:p>
        </p:txBody>
      </p:sp>
      <p:sp>
        <p:nvSpPr>
          <p:cNvPr id="3" name="Pladsholder til tekst 2">
            <a:extLst>
              <a:ext uri="{FF2B5EF4-FFF2-40B4-BE49-F238E27FC236}">
                <a16:creationId xmlns:a16="http://schemas.microsoft.com/office/drawing/2014/main" id="{6D9E7523-375D-7BC7-13AD-BB0BECA66F2F}"/>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CCE98AF7-886E-45C8-7B10-D73138C4BBAB}"/>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F6416290-3791-E2F6-4798-4219BC112F8E}"/>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67145089-1684-F5A4-1D5E-FCE59D64FE51}"/>
              </a:ext>
            </a:extLst>
          </p:cNvPr>
          <p:cNvSpPr>
            <a:spLocks noGrp="1"/>
          </p:cNvSpPr>
          <p:nvPr>
            <p:ph sz="quarter" idx="13"/>
          </p:nvPr>
        </p:nvSpPr>
        <p:spPr>
          <a:xfrm>
            <a:off x="782639" y="1412874"/>
            <a:ext cx="10652124" cy="4608513"/>
          </a:xfrm>
        </p:spPr>
        <p:txBody>
          <a:bodyPr/>
          <a:lstStyle/>
          <a:p>
            <a:pPr marL="0" indent="0">
              <a:buNone/>
            </a:pPr>
            <a:r>
              <a:rPr lang="da-DK" dirty="0">
                <a:latin typeface="Arial" panose="020B0604020202020204" pitchFamily="34" charset="0"/>
                <a:cs typeface="Arial" panose="020B0604020202020204" pitchFamily="34" charset="0"/>
              </a:rPr>
              <a:t>Kommune og kreds indhenter årligt fælles viden fra skolerne. Videndelingen er en lejlighed tiI i fællesskab at reflektere og gøre status inden udarbejdelsen af en ny kommunal redegørelse og nye skoleplaner. </a:t>
            </a:r>
          </a:p>
          <a:p>
            <a:r>
              <a:rPr lang="da-DK" dirty="0">
                <a:latin typeface="Arial" panose="020B0604020202020204" pitchFamily="34" charset="0"/>
                <a:cs typeface="Arial" panose="020B0604020202020204" pitchFamily="34" charset="0"/>
              </a:rPr>
              <a:t>Årets videndelingsmøde mellem skoleledere og TR var koncentreret om Fællesskaber for alle og en drøftelse af kvalitet i undervisningen, som bidrag til udviklingen af en række kvalitetsmarkører.</a:t>
            </a:r>
          </a:p>
          <a:p>
            <a:pPr marL="0" indent="0">
              <a:buNone/>
            </a:pPr>
            <a:r>
              <a:rPr lang="da-DK" dirty="0">
                <a:latin typeface="Arial" panose="020B0604020202020204" pitchFamily="34" charset="0"/>
                <a:cs typeface="Arial" panose="020B0604020202020204" pitchFamily="34" charset="0"/>
              </a:rPr>
              <a:t>Desuden blev der redegjort for vidensindsamlingen, der i år havde følgende temaer:</a:t>
            </a:r>
          </a:p>
          <a:p>
            <a:r>
              <a:rPr lang="da-DK" b="1" dirty="0">
                <a:latin typeface="Arial" panose="020B0604020202020204" pitchFamily="34" charset="0"/>
                <a:cs typeface="Arial" panose="020B0604020202020204" pitchFamily="34" charset="0"/>
              </a:rPr>
              <a:t>Kompetenceudvikling</a:t>
            </a:r>
            <a:r>
              <a:rPr lang="da-DK" dirty="0">
                <a:latin typeface="Arial" panose="020B0604020202020204" pitchFamily="34" charset="0"/>
                <a:cs typeface="Arial" panose="020B0604020202020204" pitchFamily="34" charset="0"/>
              </a:rPr>
              <a:t> </a:t>
            </a:r>
            <a:br>
              <a:rPr lang="da-DK" dirty="0">
                <a:latin typeface="Arial" panose="020B0604020202020204" pitchFamily="34" charset="0"/>
                <a:cs typeface="Arial" panose="020B0604020202020204" pitchFamily="34" charset="0"/>
              </a:rPr>
            </a:br>
            <a:r>
              <a:rPr lang="da-DK" dirty="0">
                <a:latin typeface="Arial" panose="020B0604020202020204" pitchFamily="34" charset="0"/>
                <a:cs typeface="Arial" panose="020B0604020202020204" pitchFamily="34" charset="0"/>
              </a:rPr>
              <a:t>En oversigt over kompetenceudvikling af lærere og brug af Den Kommunale Kompetencefond i året der gik.</a:t>
            </a:r>
          </a:p>
          <a:p>
            <a:r>
              <a:rPr lang="da-DK" b="1" dirty="0">
                <a:latin typeface="Arial" panose="020B0604020202020204" pitchFamily="34" charset="0"/>
                <a:cs typeface="Arial" panose="020B0604020202020204" pitchFamily="34" charset="0"/>
              </a:rPr>
              <a:t>Vikardækning</a:t>
            </a:r>
            <a:br>
              <a:rPr lang="da-DK" dirty="0">
                <a:latin typeface="Arial" panose="020B0604020202020204" pitchFamily="34" charset="0"/>
                <a:cs typeface="Arial" panose="020B0604020202020204" pitchFamily="34" charset="0"/>
              </a:rPr>
            </a:br>
            <a:r>
              <a:rPr lang="da-DK" i="1" dirty="0">
                <a:latin typeface="Arial" panose="020B0604020202020204" pitchFamily="34" charset="0"/>
                <a:cs typeface="Arial" panose="020B0604020202020204" pitchFamily="34" charset="0"/>
              </a:rPr>
              <a:t>Hvad går godt? </a:t>
            </a:r>
            <a:r>
              <a:rPr lang="da-DK" dirty="0">
                <a:latin typeface="Arial" panose="020B0604020202020204" pitchFamily="34" charset="0"/>
                <a:cs typeface="Arial" panose="020B0604020202020204" pitchFamily="34" charset="0"/>
              </a:rPr>
              <a:t>Når vikarerne er interne/kendte.</a:t>
            </a:r>
            <a:br>
              <a:rPr lang="da-DK" dirty="0">
                <a:latin typeface="Arial" panose="020B0604020202020204" pitchFamily="34" charset="0"/>
                <a:cs typeface="Arial" panose="020B0604020202020204" pitchFamily="34" charset="0"/>
              </a:rPr>
            </a:br>
            <a:r>
              <a:rPr lang="da-DK" i="1" dirty="0">
                <a:latin typeface="Arial" panose="020B0604020202020204" pitchFamily="34" charset="0"/>
                <a:cs typeface="Arial" panose="020B0604020202020204" pitchFamily="34" charset="0"/>
              </a:rPr>
              <a:t>Hvad udfordrer? </a:t>
            </a:r>
            <a:r>
              <a:rPr lang="da-DK" dirty="0">
                <a:latin typeface="Arial" panose="020B0604020202020204" pitchFamily="34" charset="0"/>
                <a:cs typeface="Arial" panose="020B0604020202020204" pitchFamily="34" charset="0"/>
              </a:rPr>
              <a:t>Manglende fleksibilitet, når timerne ligger fast i skemaet – det udnyttes ikke altid optimalt. At tolærertimer udvandes. Kvaliteten ved hjælp udefra. </a:t>
            </a:r>
            <a:br>
              <a:rPr lang="da-DK" dirty="0">
                <a:latin typeface="Arial" panose="020B0604020202020204" pitchFamily="34" charset="0"/>
                <a:cs typeface="Arial" panose="020B0604020202020204" pitchFamily="34" charset="0"/>
              </a:rPr>
            </a:br>
            <a:r>
              <a:rPr lang="da-DK" i="1" dirty="0">
                <a:latin typeface="Arial" panose="020B0604020202020204" pitchFamily="34" charset="0"/>
                <a:cs typeface="Arial" panose="020B0604020202020204" pitchFamily="34" charset="0"/>
              </a:rPr>
              <a:t>Muligheder? </a:t>
            </a:r>
            <a:r>
              <a:rPr lang="da-DK" dirty="0">
                <a:latin typeface="Arial" panose="020B0604020202020204" pitchFamily="34" charset="0"/>
                <a:cs typeface="Arial" panose="020B0604020202020204" pitchFamily="34" charset="0"/>
              </a:rPr>
              <a:t>Prøvehandlinger. Løbende dialog om modeller. Forebyggende opnormering. </a:t>
            </a:r>
          </a:p>
          <a:p>
            <a:pPr marL="0" indent="0">
              <a:buNone/>
            </a:pPr>
            <a:endParaRPr lang="da-DK" dirty="0">
              <a:latin typeface="Arial" panose="020B0604020202020204" pitchFamily="34" charset="0"/>
              <a:cs typeface="Arial" panose="020B0604020202020204" pitchFamily="34" charset="0"/>
            </a:endParaRPr>
          </a:p>
          <a:p>
            <a:pPr marL="0" indent="0">
              <a:buNone/>
            </a:pPr>
            <a:endParaRPr lang="da-DK" dirty="0">
              <a:latin typeface="Arial" panose="020B0604020202020204" pitchFamily="34" charset="0"/>
              <a:cs typeface="Arial" panose="020B0604020202020204" pitchFamily="34" charset="0"/>
            </a:endParaRPr>
          </a:p>
          <a:p>
            <a:pPr marL="0" indent="0">
              <a:buNone/>
            </a:pPr>
            <a:endParaRPr lang="da-DK" dirty="0">
              <a:latin typeface="Arial" panose="020B0604020202020204" pitchFamily="34" charset="0"/>
              <a:cs typeface="Arial" panose="020B0604020202020204" pitchFamily="34" charset="0"/>
            </a:endParaRPr>
          </a:p>
          <a:p>
            <a:pPr marL="396000" lvl="1" indent="0">
              <a:buNone/>
            </a:pPr>
            <a:endParaRPr lang="da-DK"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1013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AD070F-07E2-9E6D-C9D6-DF07D87C5BEB}"/>
              </a:ext>
            </a:extLst>
          </p:cNvPr>
          <p:cNvSpPr>
            <a:spLocks noGrp="1"/>
          </p:cNvSpPr>
          <p:nvPr>
            <p:ph type="title"/>
          </p:nvPr>
        </p:nvSpPr>
        <p:spPr/>
        <p:txBody>
          <a:bodyPr/>
          <a:lstStyle/>
          <a:p>
            <a:r>
              <a:rPr lang="da-DK" dirty="0"/>
              <a:t>Kort status på årets vidensindsamling (fortsat)</a:t>
            </a:r>
          </a:p>
        </p:txBody>
      </p:sp>
      <p:sp>
        <p:nvSpPr>
          <p:cNvPr id="3" name="Pladsholder til tekst 2">
            <a:extLst>
              <a:ext uri="{FF2B5EF4-FFF2-40B4-BE49-F238E27FC236}">
                <a16:creationId xmlns:a16="http://schemas.microsoft.com/office/drawing/2014/main" id="{8E6AE889-3304-C2A3-F106-EA8DD8D71B48}"/>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39446054-B1C5-BB15-F3CD-675C1A2FFE3C}"/>
              </a:ext>
            </a:extLst>
          </p:cNvPr>
          <p:cNvSpPr>
            <a:spLocks noGrp="1"/>
          </p:cNvSpPr>
          <p:nvPr>
            <p:ph type="body" sz="quarter" idx="11"/>
          </p:nvPr>
        </p:nvSpPr>
        <p:spPr/>
        <p:txBody>
          <a:bodyPr/>
          <a:lstStyle/>
          <a:p>
            <a:endParaRPr lang="da-DK"/>
          </a:p>
        </p:txBody>
      </p:sp>
      <p:sp>
        <p:nvSpPr>
          <p:cNvPr id="5" name="Pladsholder til tekst 4">
            <a:extLst>
              <a:ext uri="{FF2B5EF4-FFF2-40B4-BE49-F238E27FC236}">
                <a16:creationId xmlns:a16="http://schemas.microsoft.com/office/drawing/2014/main" id="{F4B34165-6547-6890-3C65-3A553DE7B1B1}"/>
              </a:ext>
            </a:extLst>
          </p:cNvPr>
          <p:cNvSpPr>
            <a:spLocks noGrp="1"/>
          </p:cNvSpPr>
          <p:nvPr>
            <p:ph type="body" sz="quarter" idx="12"/>
          </p:nvPr>
        </p:nvSpPr>
        <p:spPr/>
        <p:txBody>
          <a:bodyPr/>
          <a:lstStyle/>
          <a:p>
            <a:r>
              <a:rPr lang="da-DK" dirty="0"/>
              <a:t> </a:t>
            </a:r>
          </a:p>
        </p:txBody>
      </p:sp>
      <p:sp>
        <p:nvSpPr>
          <p:cNvPr id="6" name="Pladsholder til indhold 5">
            <a:extLst>
              <a:ext uri="{FF2B5EF4-FFF2-40B4-BE49-F238E27FC236}">
                <a16:creationId xmlns:a16="http://schemas.microsoft.com/office/drawing/2014/main" id="{63C8A496-B3B9-5DB8-29A1-3E4744506C17}"/>
              </a:ext>
            </a:extLst>
          </p:cNvPr>
          <p:cNvSpPr>
            <a:spLocks noGrp="1"/>
          </p:cNvSpPr>
          <p:nvPr>
            <p:ph sz="quarter" idx="13"/>
          </p:nvPr>
        </p:nvSpPr>
        <p:spPr/>
        <p:txBody>
          <a:bodyPr/>
          <a:lstStyle/>
          <a:p>
            <a:pPr marL="0" marR="0" lvl="0" indent="0" algn="l" defTabSz="457189" rtl="0" eaLnBrk="1" fontAlgn="base" latinLnBrk="0" hangingPunct="1">
              <a:lnSpc>
                <a:spcPct val="100000"/>
              </a:lnSpc>
              <a:spcBef>
                <a:spcPct val="0"/>
              </a:spcBef>
              <a:spcAft>
                <a:spcPts val="600"/>
              </a:spcAft>
              <a:buClrTx/>
              <a:buSzTx/>
              <a:buNone/>
              <a:tabLst/>
              <a:defRPr/>
            </a:pPr>
            <a:endParaRPr kumimoji="0" lang="da-DK" sz="9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endParaRPr>
          </a:p>
          <a:p>
            <a:pPr>
              <a:spcAft>
                <a:spcPts val="600"/>
              </a:spcAft>
              <a:defRPr/>
            </a:pPr>
            <a:r>
              <a:rPr kumimoji="0" lang="da-DK"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Mentorordning for nyuddannede</a:t>
            </a:r>
            <a:br>
              <a:rPr kumimoji="0" lang="da-DK"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800" b="0" i="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Hvad går godt? </a:t>
            </a: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At have en mentor. Tydelig prioritering og klare rammer.</a:t>
            </a:r>
            <a:b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lang="da-DK" i="1" dirty="0">
                <a:solidFill>
                  <a:srgbClr val="000000"/>
                </a:solidFill>
                <a:latin typeface="Arial" panose="020B0604020202020204" pitchFamily="34" charset="0"/>
                <a:cs typeface="Arial" panose="020B0604020202020204" pitchFamily="34" charset="0"/>
              </a:rPr>
              <a:t>Hvad udfordrer? </a:t>
            </a:r>
            <a:r>
              <a:rPr lang="da-DK" dirty="0">
                <a:solidFill>
                  <a:srgbClr val="000000"/>
                </a:solidFill>
                <a:latin typeface="Arial" panose="020B0604020202020204" pitchFamily="34" charset="0"/>
                <a:cs typeface="Arial" panose="020B0604020202020204" pitchFamily="34" charset="0"/>
              </a:rPr>
              <a:t>Et</a:t>
            </a:r>
            <a:r>
              <a:rPr lang="da-DK" i="1" dirty="0">
                <a:solidFill>
                  <a:srgbClr val="000000"/>
                </a:solidFill>
                <a:latin typeface="Arial" panose="020B0604020202020204" pitchFamily="34" charset="0"/>
                <a:cs typeface="Arial" panose="020B0604020202020204" pitchFamily="34" charset="0"/>
              </a:rPr>
              <a:t> </a:t>
            </a:r>
            <a:r>
              <a:rPr lang="da-DK" dirty="0">
                <a:solidFill>
                  <a:srgbClr val="000000"/>
                </a:solidFill>
                <a:latin typeface="Arial" panose="020B0604020202020204" pitchFamily="34" charset="0"/>
                <a:cs typeface="Arial" panose="020B0604020202020204" pitchFamily="34" charset="0"/>
              </a:rPr>
              <a:t>travlt skoleår. År 3 for nyuddannede, der skal undervise 1,5 klokketimer mere.</a:t>
            </a:r>
            <a:br>
              <a:rPr lang="da-DK" dirty="0">
                <a:solidFill>
                  <a:srgbClr val="000000"/>
                </a:solidFill>
                <a:latin typeface="Arial" panose="020B0604020202020204" pitchFamily="34" charset="0"/>
                <a:cs typeface="Arial" panose="020B0604020202020204" pitchFamily="34" charset="0"/>
              </a:rPr>
            </a:br>
            <a:r>
              <a:rPr lang="da-DK" i="1" dirty="0">
                <a:solidFill>
                  <a:srgbClr val="000000"/>
                </a:solidFill>
                <a:latin typeface="Arial" panose="020B0604020202020204" pitchFamily="34" charset="0"/>
                <a:cs typeface="Arial" panose="020B0604020202020204" pitchFamily="34" charset="0"/>
              </a:rPr>
              <a:t>Muligheder</a:t>
            </a:r>
            <a:r>
              <a:rPr lang="da-DK" dirty="0">
                <a:solidFill>
                  <a:srgbClr val="000000"/>
                </a:solidFill>
                <a:latin typeface="Arial" panose="020B0604020202020204" pitchFamily="34" charset="0"/>
                <a:cs typeface="Arial" panose="020B0604020202020204" pitchFamily="34" charset="0"/>
              </a:rPr>
              <a:t>? At ændre mentor-forhold i løbet af skoleåret. At brede det ud til alle nyansatte. At udarbejde en tjekliste/ samle op på erfaringer.</a:t>
            </a:r>
          </a:p>
          <a:p>
            <a:pPr marL="0" marR="0" lvl="0" indent="0" algn="l" defTabSz="457189" rtl="0" eaLnBrk="1" fontAlgn="base" latinLnBrk="0" hangingPunct="1">
              <a:lnSpc>
                <a:spcPct val="100000"/>
              </a:lnSpc>
              <a:spcBef>
                <a:spcPct val="0"/>
              </a:spcBef>
              <a:spcAft>
                <a:spcPts val="600"/>
              </a:spcAft>
              <a:buClrTx/>
              <a:buSzTx/>
              <a:buNone/>
              <a:tabLst/>
              <a:defRPr/>
            </a:pPr>
            <a:endParaRPr kumimoji="0" lang="da-DK"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endParaRPr>
          </a:p>
          <a:p>
            <a:pPr>
              <a:spcAft>
                <a:spcPts val="600"/>
              </a:spcAft>
              <a:defRPr/>
            </a:pPr>
            <a:r>
              <a:rPr kumimoji="0" lang="da-DK"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Samarbejdsspor</a:t>
            </a:r>
            <a:br>
              <a:rPr kumimoji="0" lang="da-DK" sz="1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800" b="0" i="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Hvad går godt? </a:t>
            </a: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Godt overblik!</a:t>
            </a:r>
            <a:b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800" b="0" i="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Hvad udfordrer? </a:t>
            </a: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At følge det slavisk – hvis det er et mål? Indholdet ligger fast, men tidspunkterne kan forskubbes.</a:t>
            </a:r>
            <a:b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br>
            <a:r>
              <a:rPr kumimoji="0" lang="da-DK" sz="1800" b="0" i="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Muligheder? </a:t>
            </a:r>
            <a:r>
              <a:rPr kumimoji="0" lang="da-DK"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11" charset="-128"/>
                <a:cs typeface="Arial" panose="020B0604020202020204" pitchFamily="34" charset="0"/>
              </a:rPr>
              <a:t>At bruge samarbejdssporet som tjekliste. At lægge fokuspunkterne ind i faste møder. Fokus på at aktivere flere i drøftelserne lokalt. </a:t>
            </a:r>
            <a:endParaRPr kumimoji="0" lang="da-DK" sz="18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ＭＳ Ｐゴシック" pitchFamily="-111" charset="-128"/>
              <a:cs typeface="Arial" panose="020B0604020202020204" pitchFamily="34" charset="0"/>
            </a:endParaRPr>
          </a:p>
          <a:p>
            <a:pPr marL="0" indent="0">
              <a:buNone/>
            </a:pPr>
            <a:endParaRPr lang="da-DK" dirty="0"/>
          </a:p>
        </p:txBody>
      </p:sp>
    </p:spTree>
    <p:extLst>
      <p:ext uri="{BB962C8B-B14F-4D97-AF65-F5344CB8AC3E}">
        <p14:creationId xmlns:p14="http://schemas.microsoft.com/office/powerpoint/2010/main" val="174328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558E53-1D99-A634-106F-677B2625DEA8}"/>
              </a:ext>
            </a:extLst>
          </p:cNvPr>
          <p:cNvSpPr>
            <a:spLocks noGrp="1"/>
          </p:cNvSpPr>
          <p:nvPr>
            <p:ph type="title"/>
          </p:nvPr>
        </p:nvSpPr>
        <p:spPr/>
        <p:txBody>
          <a:bodyPr/>
          <a:lstStyle/>
          <a:p>
            <a:r>
              <a:rPr kumimoji="0" lang="da-DK" sz="2400" b="1" i="0" u="none" strike="noStrike" kern="1200" cap="all" spc="0" normalizeH="0" baseline="0" noProof="0" dirty="0">
                <a:ln>
                  <a:noFill/>
                </a:ln>
                <a:solidFill>
                  <a:srgbClr val="007476"/>
                </a:solidFill>
                <a:effectLst/>
                <a:uLnTx/>
                <a:uFillTx/>
                <a:latin typeface="Verdana"/>
                <a:ea typeface="ＭＳ Ｐゴシック" pitchFamily="-111" charset="-128"/>
              </a:rPr>
              <a:t>Favrskovs børne- og ungepolitik – det vi står på</a:t>
            </a:r>
            <a:endParaRPr lang="da-DK" dirty="0"/>
          </a:p>
        </p:txBody>
      </p:sp>
      <p:sp>
        <p:nvSpPr>
          <p:cNvPr id="3" name="Pladsholder til tekst 2">
            <a:extLst>
              <a:ext uri="{FF2B5EF4-FFF2-40B4-BE49-F238E27FC236}">
                <a16:creationId xmlns:a16="http://schemas.microsoft.com/office/drawing/2014/main" id="{AB538B0A-1034-4BEC-1F33-D3A53CF2A7CB}"/>
              </a:ext>
            </a:extLst>
          </p:cNvPr>
          <p:cNvSpPr>
            <a:spLocks noGrp="1"/>
          </p:cNvSpPr>
          <p:nvPr>
            <p:ph type="body" sz="quarter" idx="10"/>
          </p:nvPr>
        </p:nvSpPr>
        <p:spPr/>
        <p:txBody>
          <a:bodyPr/>
          <a:lstStyle/>
          <a:p>
            <a:r>
              <a:rPr lang="da-DK" dirty="0"/>
              <a:t> </a:t>
            </a:r>
          </a:p>
        </p:txBody>
      </p:sp>
      <p:sp>
        <p:nvSpPr>
          <p:cNvPr id="4" name="Pladsholder til tekst 3">
            <a:extLst>
              <a:ext uri="{FF2B5EF4-FFF2-40B4-BE49-F238E27FC236}">
                <a16:creationId xmlns:a16="http://schemas.microsoft.com/office/drawing/2014/main" id="{9436A14B-36C7-E23B-7464-90A66C6C3933}"/>
              </a:ext>
            </a:extLst>
          </p:cNvPr>
          <p:cNvSpPr>
            <a:spLocks noGrp="1"/>
          </p:cNvSpPr>
          <p:nvPr>
            <p:ph type="body" sz="quarter" idx="11"/>
          </p:nvPr>
        </p:nvSpPr>
        <p:spPr/>
        <p:txBody>
          <a:bodyPr/>
          <a:lstStyle/>
          <a:p>
            <a:r>
              <a:rPr lang="da-DK" dirty="0"/>
              <a:t> </a:t>
            </a:r>
          </a:p>
        </p:txBody>
      </p:sp>
      <p:sp>
        <p:nvSpPr>
          <p:cNvPr id="5" name="Pladsholder til tekst 4">
            <a:extLst>
              <a:ext uri="{FF2B5EF4-FFF2-40B4-BE49-F238E27FC236}">
                <a16:creationId xmlns:a16="http://schemas.microsoft.com/office/drawing/2014/main" id="{596AFEA1-D0AB-96B5-5A45-0AA44CE57076}"/>
              </a:ext>
            </a:extLst>
          </p:cNvPr>
          <p:cNvSpPr>
            <a:spLocks noGrp="1"/>
          </p:cNvSpPr>
          <p:nvPr>
            <p:ph type="body" sz="quarter" idx="12"/>
          </p:nvPr>
        </p:nvSpPr>
        <p:spPr/>
        <p:txBody>
          <a:bodyPr/>
          <a:lstStyle/>
          <a:p>
            <a:r>
              <a:rPr lang="da-DK" dirty="0"/>
              <a:t> </a:t>
            </a:r>
          </a:p>
          <a:p>
            <a:endParaRPr lang="da-DK" dirty="0"/>
          </a:p>
        </p:txBody>
      </p:sp>
      <p:sp>
        <p:nvSpPr>
          <p:cNvPr id="6" name="Pladsholder til indhold 5">
            <a:extLst>
              <a:ext uri="{FF2B5EF4-FFF2-40B4-BE49-F238E27FC236}">
                <a16:creationId xmlns:a16="http://schemas.microsoft.com/office/drawing/2014/main" id="{9FA7C490-9676-D147-1A03-647DFFF58AF6}"/>
              </a:ext>
            </a:extLst>
          </p:cNvPr>
          <p:cNvSpPr>
            <a:spLocks noGrp="1"/>
          </p:cNvSpPr>
          <p:nvPr>
            <p:ph sz="quarter" idx="13"/>
          </p:nvPr>
        </p:nvSpPr>
        <p:spPr/>
        <p:txBody>
          <a:bodyPr/>
          <a:lstStyle/>
          <a:p>
            <a:pPr marL="0" indent="0">
              <a:buNone/>
            </a:pPr>
            <a:endParaRPr lang="da-DK" dirty="0"/>
          </a:p>
        </p:txBody>
      </p:sp>
      <p:pic>
        <p:nvPicPr>
          <p:cNvPr id="7" name="Billede 6">
            <a:extLst>
              <a:ext uri="{FF2B5EF4-FFF2-40B4-BE49-F238E27FC236}">
                <a16:creationId xmlns:a16="http://schemas.microsoft.com/office/drawing/2014/main" id="{09ABD0B5-2E2F-2D8B-EF4D-7B81CE6AC831}"/>
              </a:ext>
            </a:extLst>
          </p:cNvPr>
          <p:cNvPicPr>
            <a:picLocks noChangeAspect="1"/>
          </p:cNvPicPr>
          <p:nvPr/>
        </p:nvPicPr>
        <p:blipFill>
          <a:blip r:embed="rId3"/>
          <a:stretch>
            <a:fillRect/>
          </a:stretch>
        </p:blipFill>
        <p:spPr>
          <a:xfrm>
            <a:off x="755649" y="1412751"/>
            <a:ext cx="4331673" cy="5201975"/>
          </a:xfrm>
          <a:prstGeom prst="rect">
            <a:avLst/>
          </a:prstGeom>
        </p:spPr>
      </p:pic>
      <p:pic>
        <p:nvPicPr>
          <p:cNvPr id="8" name="Billede 7">
            <a:extLst>
              <a:ext uri="{FF2B5EF4-FFF2-40B4-BE49-F238E27FC236}">
                <a16:creationId xmlns:a16="http://schemas.microsoft.com/office/drawing/2014/main" id="{CD9FB24F-D05F-A5A9-281B-45A08A873E6B}"/>
              </a:ext>
            </a:extLst>
          </p:cNvPr>
          <p:cNvPicPr>
            <a:picLocks noChangeAspect="1"/>
          </p:cNvPicPr>
          <p:nvPr/>
        </p:nvPicPr>
        <p:blipFill>
          <a:blip r:embed="rId4"/>
          <a:stretch>
            <a:fillRect/>
          </a:stretch>
        </p:blipFill>
        <p:spPr>
          <a:xfrm>
            <a:off x="5087323" y="1412875"/>
            <a:ext cx="6480491" cy="5201975"/>
          </a:xfrm>
          <a:prstGeom prst="rect">
            <a:avLst/>
          </a:prstGeom>
        </p:spPr>
      </p:pic>
    </p:spTree>
    <p:extLst>
      <p:ext uri="{BB962C8B-B14F-4D97-AF65-F5344CB8AC3E}">
        <p14:creationId xmlns:p14="http://schemas.microsoft.com/office/powerpoint/2010/main" val="244732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774DE01-D000-46A5-94CC-0A7DF12FE15C}"/>
              </a:ext>
            </a:extLst>
          </p:cNvPr>
          <p:cNvSpPr>
            <a:spLocks noGrp="1"/>
          </p:cNvSpPr>
          <p:nvPr>
            <p:ph type="title"/>
          </p:nvPr>
        </p:nvSpPr>
        <p:spPr/>
        <p:txBody>
          <a:bodyPr/>
          <a:lstStyle/>
          <a:p>
            <a:r>
              <a:rPr lang="da-DK" dirty="0"/>
              <a:t>De fem Principper for Inkluderende fællesskaber </a:t>
            </a:r>
          </a:p>
        </p:txBody>
      </p:sp>
      <p:sp>
        <p:nvSpPr>
          <p:cNvPr id="4" name="Pladsholder til tekst 3">
            <a:extLst>
              <a:ext uri="{FF2B5EF4-FFF2-40B4-BE49-F238E27FC236}">
                <a16:creationId xmlns:a16="http://schemas.microsoft.com/office/drawing/2014/main" id="{EFA90C7F-9A46-D194-7838-BA7152236745}"/>
              </a:ext>
            </a:extLst>
          </p:cNvPr>
          <p:cNvSpPr>
            <a:spLocks noGrp="1"/>
          </p:cNvSpPr>
          <p:nvPr>
            <p:ph type="body" sz="quarter" idx="10"/>
          </p:nvPr>
        </p:nvSpPr>
        <p:spPr/>
        <p:txBody>
          <a:bodyPr/>
          <a:lstStyle/>
          <a:p>
            <a:r>
              <a:rPr lang="da-DK" dirty="0"/>
              <a:t> </a:t>
            </a:r>
          </a:p>
        </p:txBody>
      </p:sp>
      <p:sp>
        <p:nvSpPr>
          <p:cNvPr id="5" name="Pladsholder til tekst 4">
            <a:extLst>
              <a:ext uri="{FF2B5EF4-FFF2-40B4-BE49-F238E27FC236}">
                <a16:creationId xmlns:a16="http://schemas.microsoft.com/office/drawing/2014/main" id="{79E44ED7-78AD-1EF3-1FEC-6822B157240C}"/>
              </a:ext>
            </a:extLst>
          </p:cNvPr>
          <p:cNvSpPr>
            <a:spLocks noGrp="1"/>
          </p:cNvSpPr>
          <p:nvPr>
            <p:ph type="body" sz="quarter" idx="11"/>
          </p:nvPr>
        </p:nvSpPr>
        <p:spPr/>
        <p:txBody>
          <a:bodyPr/>
          <a:lstStyle/>
          <a:p>
            <a:endParaRPr lang="da-DK"/>
          </a:p>
        </p:txBody>
      </p:sp>
      <p:sp>
        <p:nvSpPr>
          <p:cNvPr id="6" name="Pladsholder til tekst 5">
            <a:extLst>
              <a:ext uri="{FF2B5EF4-FFF2-40B4-BE49-F238E27FC236}">
                <a16:creationId xmlns:a16="http://schemas.microsoft.com/office/drawing/2014/main" id="{FAE1A585-E66A-B490-5DF1-8F312712E932}"/>
              </a:ext>
            </a:extLst>
          </p:cNvPr>
          <p:cNvSpPr>
            <a:spLocks noGrp="1"/>
          </p:cNvSpPr>
          <p:nvPr>
            <p:ph type="body" sz="quarter" idx="12"/>
          </p:nvPr>
        </p:nvSpPr>
        <p:spPr/>
        <p:txBody>
          <a:bodyPr/>
          <a:lstStyle/>
          <a:p>
            <a:r>
              <a:rPr lang="da-DK" dirty="0"/>
              <a:t> </a:t>
            </a:r>
          </a:p>
        </p:txBody>
      </p:sp>
      <p:sp>
        <p:nvSpPr>
          <p:cNvPr id="11" name="Pladsholder til indhold 10">
            <a:extLst>
              <a:ext uri="{FF2B5EF4-FFF2-40B4-BE49-F238E27FC236}">
                <a16:creationId xmlns:a16="http://schemas.microsoft.com/office/drawing/2014/main" id="{81065337-948D-4AE4-9904-C0A49A21F9B6}"/>
              </a:ext>
            </a:extLst>
          </p:cNvPr>
          <p:cNvSpPr>
            <a:spLocks noGrp="1"/>
          </p:cNvSpPr>
          <p:nvPr>
            <p:ph sz="quarter" idx="13"/>
          </p:nvPr>
        </p:nvSpPr>
        <p:spPr/>
        <p:txBody>
          <a:bodyPr/>
          <a:lstStyle/>
          <a:p>
            <a:endParaRPr lang="da-DK" sz="2000" dirty="0">
              <a:latin typeface="Arial" panose="020B0604020202020204" pitchFamily="34" charset="0"/>
              <a:cs typeface="Arial" panose="020B0604020202020204" pitchFamily="34" charset="0"/>
            </a:endParaRPr>
          </a:p>
          <a:p>
            <a:pPr marL="0" indent="0">
              <a:buNone/>
            </a:pPr>
            <a:endParaRPr lang="da-DK" sz="2000" dirty="0">
              <a:latin typeface="Arial" panose="020B0604020202020204" pitchFamily="34" charset="0"/>
              <a:cs typeface="Arial" panose="020B0604020202020204" pitchFamily="34" charset="0"/>
            </a:endParaRPr>
          </a:p>
        </p:txBody>
      </p:sp>
      <p:sp>
        <p:nvSpPr>
          <p:cNvPr id="8" name="Pladsholder til indhold 7">
            <a:extLst>
              <a:ext uri="{FF2B5EF4-FFF2-40B4-BE49-F238E27FC236}">
                <a16:creationId xmlns:a16="http://schemas.microsoft.com/office/drawing/2014/main" id="{4B223A9D-12CC-ECEB-626D-E14450E9650B}"/>
              </a:ext>
            </a:extLst>
          </p:cNvPr>
          <p:cNvSpPr>
            <a:spLocks noGrp="1"/>
          </p:cNvSpPr>
          <p:nvPr>
            <p:ph sz="quarter" idx="14"/>
          </p:nvPr>
        </p:nvSpPr>
        <p:spPr>
          <a:xfrm>
            <a:off x="3358902" y="1222217"/>
            <a:ext cx="8352928" cy="4799171"/>
          </a:xfrm>
        </p:spPr>
        <p:txBody>
          <a:bodyPr/>
          <a:lstStyle/>
          <a:p>
            <a:pPr marL="0" indent="0">
              <a:buNone/>
            </a:pPr>
            <a:r>
              <a:rPr lang="da-DK" sz="1600" dirty="0">
                <a:latin typeface="Arial" panose="020B0604020202020204" pitchFamily="34" charset="0"/>
                <a:cs typeface="Arial" panose="020B0604020202020204" pitchFamily="34" charset="0"/>
              </a:rPr>
              <a:t>Arbejdet med inkluderende fællesskaber bygger på de fem principper, som er vedtaget af byrådet</a:t>
            </a:r>
          </a:p>
          <a:p>
            <a:pPr marL="342900" indent="-342900">
              <a:buFont typeface="+mj-lt"/>
              <a:buAutoNum type="arabicPeriod"/>
            </a:pPr>
            <a:r>
              <a:rPr lang="da-DK" sz="1600" dirty="0">
                <a:latin typeface="Arial" panose="020B0604020202020204" pitchFamily="34" charset="0"/>
                <a:cs typeface="Arial" panose="020B0604020202020204" pitchFamily="34" charset="0"/>
              </a:rPr>
              <a:t>Inkluderende fællesskaber forudsætter en tæt involvering af forældre og bygger på forældres aktive ansvar og deltagelse i de fællesskaber, barnet er en del af.</a:t>
            </a:r>
          </a:p>
          <a:p>
            <a:pPr marL="342900" indent="-342900">
              <a:buFont typeface="+mj-lt"/>
              <a:buAutoNum type="arabicPeriod"/>
            </a:pPr>
            <a:r>
              <a:rPr lang="da-DK" sz="1600" dirty="0">
                <a:latin typeface="Arial" panose="020B0604020202020204" pitchFamily="34" charset="0"/>
                <a:cs typeface="Arial" panose="020B0604020202020204" pitchFamily="34" charset="0"/>
              </a:rPr>
              <a:t>I inkluderende fællesskaber skal alle børn og unge mødes med både omsorg og krav. Høje forventninger bidrager positivt til børn og unges læringsudbytte og trivsel. Inkluderende fællesskaber forudsætter, at børnenes og de unges perspektiv anerkendes og inddrages.</a:t>
            </a:r>
          </a:p>
          <a:p>
            <a:pPr marL="342900" indent="-342900">
              <a:buFont typeface="+mj-lt"/>
              <a:buAutoNum type="arabicPeriod"/>
            </a:pPr>
            <a:r>
              <a:rPr lang="da-DK" sz="1600" dirty="0">
                <a:latin typeface="Arial" panose="020B0604020202020204" pitchFamily="34" charset="0"/>
                <a:cs typeface="Arial" panose="020B0604020202020204" pitchFamily="34" charset="0"/>
              </a:rPr>
              <a:t>Inkluderende fællesskaber kræver pædagogiske miljøer af høj kvalitet, der er forankret i børnenes nærmiljø, så alle børn og unge kan udvikle sig i fællesskab med andre.</a:t>
            </a:r>
          </a:p>
          <a:p>
            <a:pPr marL="342900" indent="-342900">
              <a:buFont typeface="+mj-lt"/>
              <a:buAutoNum type="arabicPeriod"/>
            </a:pPr>
            <a:r>
              <a:rPr lang="da-DK" sz="1600" dirty="0">
                <a:latin typeface="Arial" panose="020B0604020202020204" pitchFamily="34" charset="0"/>
                <a:cs typeface="Arial" panose="020B0604020202020204" pitchFamily="34" charset="0"/>
              </a:rPr>
              <a:t>Inkluderende fællesskaber kræver, at medarbejderne sikres den nødvendige støtte i form af ledelse tæt på, kompetenceudvikling, tværfagligt samarbejde og praksisnær vejledning</a:t>
            </a:r>
          </a:p>
          <a:p>
            <a:pPr marL="342900" indent="-342900">
              <a:buFont typeface="+mj-lt"/>
              <a:buAutoNum type="arabicPeriod"/>
            </a:pPr>
            <a:r>
              <a:rPr lang="da-DK" sz="1600" dirty="0">
                <a:latin typeface="Arial" panose="020B0604020202020204" pitchFamily="34" charset="0"/>
                <a:cs typeface="Arial" panose="020B0604020202020204" pitchFamily="34" charset="0"/>
              </a:rPr>
              <a:t>Arbejdet med inkluderende fællesskaber skal være vidensbaseret og bygge på en professionel læringskultur. Det betyder, at man løbende evaluerer kvaliteten af lege- og læringsmiljøer og følger op på børnenes og de unges trivsel og faglige udbytte</a:t>
            </a:r>
          </a:p>
          <a:p>
            <a:pPr marL="342900" indent="-342900">
              <a:buFont typeface="+mj-lt"/>
              <a:buAutoNum type="arabicPeriod"/>
            </a:pPr>
            <a:endParaRPr lang="da-DK" sz="1600" dirty="0"/>
          </a:p>
        </p:txBody>
      </p:sp>
      <p:pic>
        <p:nvPicPr>
          <p:cNvPr id="3" name="Billede 2">
            <a:extLst>
              <a:ext uri="{FF2B5EF4-FFF2-40B4-BE49-F238E27FC236}">
                <a16:creationId xmlns:a16="http://schemas.microsoft.com/office/drawing/2014/main" id="{63585914-B11E-2638-41C2-FC448809CEFA}"/>
              </a:ext>
            </a:extLst>
          </p:cNvPr>
          <p:cNvPicPr>
            <a:picLocks noChangeAspect="1"/>
          </p:cNvPicPr>
          <p:nvPr/>
        </p:nvPicPr>
        <p:blipFill>
          <a:blip r:embed="rId3"/>
          <a:stretch>
            <a:fillRect/>
          </a:stretch>
        </p:blipFill>
        <p:spPr>
          <a:xfrm>
            <a:off x="391107" y="1353897"/>
            <a:ext cx="2880320" cy="4359598"/>
          </a:xfrm>
          <a:prstGeom prst="rect">
            <a:avLst/>
          </a:prstGeom>
        </p:spPr>
      </p:pic>
    </p:spTree>
    <p:extLst>
      <p:ext uri="{BB962C8B-B14F-4D97-AF65-F5344CB8AC3E}">
        <p14:creationId xmlns:p14="http://schemas.microsoft.com/office/powerpoint/2010/main" val="418764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DNEW" val="False"/>
  <p:tag name="THINKCELLPRESENTATIONDONOTDELETE" val="&lt;?xml version=&quot;1.0&quot; encoding=&quot;UTF-16&quot; standalone=&quot;yes&quot;?&gt;&lt;root reqver=&quot;24162&quot;&gt;&lt;version val=&quot;2686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B&lt;/m_strFormatTime&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3&quot;&gt;&lt;elem m_fUsage=&quot;4.25277459900000032178E+00&quot;&gt;&lt;m_msothmcolidx val=&quot;0&quot;/&gt;&lt;m_rgb r=&quot;00&quot; g=&quot;9D&quot; b=&quot;E0&quot;/&gt;&lt;m_nBrightness tagver0=&quot;26206&quot; tagname0=&quot;m_nBrightnessUNRECOGNIZED&quot; val=&quot;0&quot;/&gt;&lt;/elem&gt;&lt;elem m_fUsage=&quot;1.26044100000000014461E+00&quot;&gt;&lt;m_msothmcolidx val=&quot;0&quot;/&gt;&lt;m_rgb r=&quot;A7&quot; g=&quot;D3&quot; b=&quot;F5&quot;/&gt;&lt;m_nBrightness tagver0=&quot;26206&quot; tagname0=&quot;m_nBrightnessUNRECOGNIZED&quot; val=&quot;0&quot;/&gt;&lt;/elem&gt;&lt;elem m_fUsage=&quot;1.00000000000000000000E+00&quot;&gt;&lt;m_msothmcolidx val=&quot;0&quot;/&gt;&lt;m_rgb r=&quot;7F&quot; g=&quot;7F&quot; b=&quot;7F&quot;/&gt;&lt;m_nBrightness tagver0=&quot;26206&quot; tagname0=&quot;m_nBrightnessUNRECOGNIZED&quot;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12fYc.PRtGPW1.p.hxhc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lZDAccxCRneevXGwVjbLEQ"/>
</p:tagLst>
</file>

<file path=ppt/theme/theme1.xml><?xml version="1.0" encoding="utf-8"?>
<a:theme xmlns:a="http://schemas.openxmlformats.org/drawingml/2006/main" name="Forsideslide">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Forside med titel på oplæg">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2" id="{FD3D7237-85FD-42ED-81AF-74C6DB1C3C39}" vid="{34545D5F-C682-4138-B6E2-452C22DDC3F6}"/>
    </a:ext>
  </a:extLst>
</a:theme>
</file>

<file path=ppt/theme/theme3.xml><?xml version="1.0" encoding="utf-8"?>
<a:theme xmlns:a="http://schemas.openxmlformats.org/drawingml/2006/main" name="Fuld side ">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4.xml><?xml version="1.0" encoding="utf-8"?>
<a:theme xmlns:a="http://schemas.openxmlformats.org/drawingml/2006/main" name="Delt slide med billede venstre">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5.xml><?xml version="1.0" encoding="utf-8"?>
<a:theme xmlns:a="http://schemas.openxmlformats.org/drawingml/2006/main" name="Delt slide med billede højre">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6.xml><?xml version="1.0" encoding="utf-8"?>
<a:theme xmlns:a="http://schemas.openxmlformats.org/drawingml/2006/main" name="Blanke uden streg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Fuld side ">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8.xml><?xml version="1.0" encoding="utf-8"?>
<a:theme xmlns:a="http://schemas.openxmlformats.org/drawingml/2006/main" name="Tomme slides">
  <a:themeElements>
    <a:clrScheme name="Ramboll">
      <a:dk1>
        <a:srgbClr val="000000"/>
      </a:dk1>
      <a:lt1>
        <a:srgbClr val="FFFFFF"/>
      </a:lt1>
      <a:dk2>
        <a:srgbClr val="009DE0"/>
      </a:dk2>
      <a:lt2>
        <a:srgbClr val="797766"/>
      </a:lt2>
      <a:accent1>
        <a:srgbClr val="A7D3F5"/>
      </a:accent1>
      <a:accent2>
        <a:srgbClr val="5CA551"/>
      </a:accent2>
      <a:accent3>
        <a:srgbClr val="A1C23D"/>
      </a:accent3>
      <a:accent4>
        <a:srgbClr val="C40079"/>
      </a:accent4>
      <a:accent5>
        <a:srgbClr val="C63418"/>
      </a:accent5>
      <a:accent6>
        <a:srgbClr val="D0CFC5"/>
      </a:accent6>
      <a:hlink>
        <a:srgbClr val="009DE0"/>
      </a:hlink>
      <a:folHlink>
        <a:srgbClr val="9DD3F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effectLst/>
      </a:spPr>
      <a:bodyPr vert="horz" wrap="square" lIns="36000" tIns="0" rIns="0" bIns="0" numCol="1" anchor="t" anchorCtr="0" compatLnSpc="1">
        <a:prstTxWarp prst="textNoShape">
          <a:avLst/>
        </a:prstTxWarp>
      </a:bodyPr>
      <a:lstStyle>
        <a:defPPr marL="12700" marR="0" indent="-25400" algn="l" defTabSz="457200" rtl="0" eaLnBrk="0" fontAlgn="base" latinLnBrk="0" hangingPunct="0">
          <a:lnSpc>
            <a:spcPts val="2163"/>
          </a:lnSpc>
          <a:spcBef>
            <a:spcPct val="0"/>
          </a:spcBef>
          <a:spcAft>
            <a:spcPts val="1500"/>
          </a:spcAft>
          <a:buClrTx/>
          <a:buSzTx/>
          <a:tabLst/>
          <a:defRPr kumimoji="0" sz="1800" b="0" i="0" u="none" strike="noStrike" kern="1200" cap="none"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defRPr>
        </a:defPPr>
      </a:lstStyle>
    </a:txDef>
  </a:objectDefaults>
  <a:extraClrSchemeLst>
    <a:extraClrScheme>
      <a:clrScheme name="Ramboll 1">
        <a:dk1>
          <a:srgbClr val="000000"/>
        </a:dk1>
        <a:lt1>
          <a:srgbClr val="009DE0"/>
        </a:lt1>
        <a:dk2>
          <a:srgbClr val="797766"/>
        </a:dk2>
        <a:lt2>
          <a:srgbClr val="FFFFFF"/>
        </a:lt2>
        <a:accent1>
          <a:srgbClr val="9DD3F5"/>
        </a:accent1>
        <a:accent2>
          <a:srgbClr val="5CA551"/>
        </a:accent2>
        <a:accent3>
          <a:srgbClr val="AACCED"/>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2">
        <a:dk1>
          <a:srgbClr val="000000"/>
        </a:dk1>
        <a:lt1>
          <a:srgbClr val="FFFFFF"/>
        </a:lt1>
        <a:dk2>
          <a:srgbClr val="009DE0"/>
        </a:dk2>
        <a:lt2>
          <a:srgbClr val="797766"/>
        </a:lt2>
        <a:accent1>
          <a:srgbClr val="9DD3F5"/>
        </a:accent1>
        <a:accent2>
          <a:srgbClr val="5CA551"/>
        </a:accent2>
        <a:accent3>
          <a:srgbClr val="FFFFFF"/>
        </a:accent3>
        <a:accent4>
          <a:srgbClr val="000000"/>
        </a:accent4>
        <a:accent5>
          <a:srgbClr val="CCE6F9"/>
        </a:accent5>
        <a:accent6>
          <a:srgbClr val="539549"/>
        </a:accent6>
        <a:hlink>
          <a:srgbClr val="009DE0"/>
        </a:hlink>
        <a:folHlink>
          <a:srgbClr val="797766"/>
        </a:folHlink>
      </a:clrScheme>
      <a:clrMap bg1="lt1" tx1="dk1" bg2="lt2" tx2="dk2" accent1="accent1" accent2="accent2" accent3="accent3" accent4="accent4" accent5="accent5" accent6="accent6" hlink="hlink" folHlink="folHlink"/>
    </a:extraClrScheme>
    <a:extraClrScheme>
      <a:clrScheme name="Ramboll 3">
        <a:dk1>
          <a:srgbClr val="000000"/>
        </a:dk1>
        <a:lt1>
          <a:srgbClr val="FFFFFF"/>
        </a:lt1>
        <a:dk2>
          <a:srgbClr val="009DE0"/>
        </a:dk2>
        <a:lt2>
          <a:srgbClr val="797766"/>
        </a:lt2>
        <a:accent1>
          <a:srgbClr val="D0D0C9"/>
        </a:accent1>
        <a:accent2>
          <a:srgbClr val="5CA551"/>
        </a:accent2>
        <a:accent3>
          <a:srgbClr val="FFFFFF"/>
        </a:accent3>
        <a:accent4>
          <a:srgbClr val="000000"/>
        </a:accent4>
        <a:accent5>
          <a:srgbClr val="E4E4E1"/>
        </a:accent5>
        <a:accent6>
          <a:srgbClr val="539549"/>
        </a:accent6>
        <a:hlink>
          <a:srgbClr val="009DE0"/>
        </a:hlink>
        <a:folHlink>
          <a:srgbClr val="9DD3F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ank.potx" id="{D653125C-1E6D-488F-9583-8A27F724BC2E}" vid="{3B480301-3050-4E31-9D61-39A9D7868A6D}"/>
    </a:ext>
  </a:extLst>
</a:theme>
</file>

<file path=ppt/theme/theme9.xml><?xml version="1.0" encoding="utf-8"?>
<a:theme xmlns:a="http://schemas.openxmlformats.org/drawingml/2006/main" name="Underside">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2" id="{FD3D7237-85FD-42ED-81AF-74C6DB1C3C39}" vid="{39FFC603-51A1-4238-B15B-F4123DB5B9F6}"/>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7d7b564e6ab40d3aa4d6f9dfb78478c xmlns="ff038efd-60d5-4198-a271-1b789e3e63e2">
      <Terms xmlns="http://schemas.microsoft.com/office/infopath/2007/PartnerControls"/>
    </h7d7b564e6ab40d3aa4d6f9dfb78478c>
    <CCMCognitiveType xmlns="http://schemas.microsoft.com/sharepoint/v3" xsi:nil="true"/>
    <CaseOwner xmlns="ff038efd-60d5-4198-a271-1b789e3e63e2">
      <UserInfo>
        <DisplayName>Hanne Pinholt Jeppesen (hpje)</DisplayName>
        <AccountId>326</AccountId>
        <AccountType/>
      </UserInfo>
    </CaseOwner>
    <Beskrivelse xmlns="ff038efd-60d5-4198-a271-1b789e3e63e2" xsi:nil="true"/>
    <Classification xmlns="ff038efd-60d5-4198-a271-1b789e3e63e2" xsi:nil="true"/>
    <Korrespondance xmlns="ff038efd-60d5-4198-a271-1b789e3e63e2">Intern</Korrespondance>
    <Dato xmlns="ff038efd-60d5-4198-a271-1b789e3e63e2">2024-10-10T22:00:00+00:00</Dato>
    <CCMMetadataExtractionStatus xmlns="http://schemas.microsoft.com/sharepoint/v3">CCMPageCount:Idle;CCMCommentCount:Idle</CCMMetadataExtractionStatus>
    <LocalAttachment xmlns="http://schemas.microsoft.com/sharepoint/v3">false</LocalAttachment>
    <CCMSystemID xmlns="http://schemas.microsoft.com/sharepoint/v3">1449044a-a211-4618-9fe4-1c7bfd73b52e</CCMSystemID>
    <CCMVisualId xmlns="http://schemas.microsoft.com/sharepoint/v3">EMN-2024-02378</CCMVisualId>
    <Finalized xmlns="http://schemas.microsoft.com/sharepoint/v3">false</Finalized>
    <CCMPageCount xmlns="http://schemas.microsoft.com/sharepoint/v3">23</CCMPageCount>
    <DocID xmlns="http://schemas.microsoft.com/sharepoint/v3">3801465</DocID>
    <CCMCommentCount xmlns="http://schemas.microsoft.com/sharepoint/v3">0</CCMCommentCount>
    <CaseRecordNumber xmlns="http://schemas.microsoft.com/sharepoint/v3">0</CaseRecordNumber>
    <CaseID xmlns="http://schemas.microsoft.com/sharepoint/v3">EMN-2024-02378</CaseID>
    <RegistrationDate xmlns="http://schemas.microsoft.com/sharepoint/v3" xsi:nil="true"/>
    <CCMPreviewAnnotationsTasks xmlns="http://schemas.microsoft.com/sharepoint/v3">0</CCMPreviewAnnotationsTasks>
    <Related xmlns="http://schemas.microsoft.com/sharepoint/v3">false</Related>
    <CCMTemplateID xmlns="http://schemas.microsoft.com/sharepoint/v3">0</CCMTemplateID>
    <WasEncrypted xmlns="http://schemas.microsoft.com/sharepoint/v3">false</WasEncrypted>
    <WasSigned xmlns="http://schemas.microsoft.com/sharepoint/v3">false</WasSigned>
    <MailHasAttachments xmlns="http://schemas.microsoft.com/sharepoint/v3">false</MailHasAttachments>
    <CCMConversation xmlns="http://schemas.microsoft.com/sharepoint/v3" xsi:nil="true"/>
    <Modtagere xmlns="57BD772E-8C40-4277-BEA6-BFF736C20993"/>
    <Part xmlns="57BD772E-8C40-4277-BEA6-BFF736C20993"/>
    <CCMMeetingCaseLink xmlns="57BD772E-8C40-4277-BEA6-BFF736C20993">
      <Url xsi:nil="true"/>
      <Description xsi:nil="true"/>
    </CCMMeetingCaseLink>
    <CCMAgendaItemId xmlns="57BD772E-8C40-4277-BEA6-BFF736C20993" xsi:nil="true"/>
    <ErBesvaret xmlns="57BD772E-8C40-4277-BEA6-BFF736C20993">false</ErBesvaret>
    <SvarPaa xmlns="57BD772E-8C40-4277-BEA6-BFF736C20993"/>
    <TaxCatchAll xmlns="89116fbf-2380-4d6d-83de-ced607be420e"/>
    <CCMMeetingCaseId xmlns="57BD772E-8C40-4277-BEA6-BFF736C20993" xsi:nil="true"/>
    <Frist xmlns="57BD772E-8C40-4277-BEA6-BFF736C20993" xsi:nil="true"/>
    <CCMAgendaStatus xmlns="57BD772E-8C40-4277-BEA6-BFF736C20993" xsi:nil="true"/>
    <CCMAgendaDocumentStatus xmlns="57BD772E-8C40-4277-BEA6-BFF736C20993" xsi:nil="true"/>
    <KMDDokumentnummer xmlns="57BD772E-8C40-4277-BEA6-BFF736C20993" xsi:nil="true"/>
    <Afsender xmlns="57BD772E-8C40-4277-BEA6-BFF736C2099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GetOrganized dokument" ma:contentTypeID="0x010100AC085CFC53BC46CEA2EADE194AD9D48200CF78F62184A37F4A9568AA9544DD0149" ma:contentTypeVersion="0" ma:contentTypeDescription="GetOrganized dokument" ma:contentTypeScope="" ma:versionID="8d122afc9f6d0b07329fd99a963b59af">
  <xsd:schema xmlns:xsd="http://www.w3.org/2001/XMLSchema" xmlns:xs="http://www.w3.org/2001/XMLSchema" xmlns:p="http://schemas.microsoft.com/office/2006/metadata/properties" xmlns:ns1="http://schemas.microsoft.com/sharepoint/v3" xmlns:ns2="ff038efd-60d5-4198-a271-1b789e3e63e2" xmlns:ns3="57BD772E-8C40-4277-BEA6-BFF736C20993" xmlns:ns4="89116fbf-2380-4d6d-83de-ced607be420e" targetNamespace="http://schemas.microsoft.com/office/2006/metadata/properties" ma:root="true" ma:fieldsID="913a66d5f25ad3b473cf91628e19a131" ns1:_="" ns2:_="" ns3:_="" ns4:_="">
    <xsd:import namespace="http://schemas.microsoft.com/sharepoint/v3"/>
    <xsd:import namespace="ff038efd-60d5-4198-a271-1b789e3e63e2"/>
    <xsd:import namespace="57BD772E-8C40-4277-BEA6-BFF736C20993"/>
    <xsd:import namespace="89116fbf-2380-4d6d-83de-ced607be420e"/>
    <xsd:element name="properties">
      <xsd:complexType>
        <xsd:sequence>
          <xsd:element name="documentManagement">
            <xsd:complexType>
              <xsd:all>
                <xsd:element ref="ns1:CCMCognitiveType" minOccurs="0"/>
                <xsd:element ref="ns2:Classification" minOccurs="0"/>
                <xsd:element ref="ns3:Modtagere" minOccurs="0"/>
                <xsd:element ref="ns2:Beskrivelse" minOccurs="0"/>
                <xsd:element ref="ns2:CaseOwner"/>
                <xsd:element ref="ns2:Korrespondance"/>
                <xsd:element ref="ns2:Dato"/>
                <xsd:element ref="ns3:Part" minOccurs="0"/>
                <xsd:element ref="ns3:SvarPaa" minOccurs="0"/>
                <xsd:element ref="ns3:ErBesvaret" minOccurs="0"/>
                <xsd:element ref="ns3:Frist" minOccurs="0"/>
                <xsd:element ref="ns3:CCMAgendaDocumentStatus" minOccurs="0"/>
                <xsd:element ref="ns3:CCMAgendaStatus" minOccurs="0"/>
                <xsd:element ref="ns3:CCMMeetingCaseLink" minOccurs="0"/>
                <xsd:element ref="ns1:CaseID" minOccurs="0"/>
                <xsd:element ref="ns1:CCMVisualId" minOccurs="0"/>
                <xsd:element ref="ns1:DocID" minOccurs="0"/>
                <xsd:element ref="ns1:Finalized" minOccurs="0"/>
                <xsd:element ref="ns1:Related" minOccurs="0"/>
                <xsd:element ref="ns1:RegistrationDate" minOccurs="0"/>
                <xsd:element ref="ns1:CaseRecordNumber" minOccurs="0"/>
                <xsd:element ref="ns1:LocalAttachment" minOccurs="0"/>
                <xsd:element ref="ns1:CCMTemplateName" minOccurs="0"/>
                <xsd:element ref="ns1:CCMTemplateVersion" minOccurs="0"/>
                <xsd:element ref="ns1:CCMTemplateID" minOccurs="0"/>
                <xsd:element ref="ns1:CCMSystemID" minOccurs="0"/>
                <xsd:element ref="ns1:WasEncrypted" minOccurs="0"/>
                <xsd:element ref="ns1:WasSigned" minOccurs="0"/>
                <xsd:element ref="ns1:MailHasAttachments" minOccurs="0"/>
                <xsd:element ref="ns1:CCMConversation" minOccurs="0"/>
                <xsd:element ref="ns1:CCMPageCount" minOccurs="0"/>
                <xsd:element ref="ns1:CCMCommentCount" minOccurs="0"/>
                <xsd:element ref="ns1:CCMPreviewAnnotationsTasks" minOccurs="0"/>
                <xsd:element ref="ns1:CCMMetadataExtractionStatus" minOccurs="0"/>
                <xsd:element ref="ns1:CCMSubID" minOccurs="0"/>
                <xsd:element ref="ns1:CCMManageRelations" minOccurs="0"/>
                <xsd:element ref="ns2:h7d7b564e6ab40d3aa4d6f9dfb78478c" minOccurs="0"/>
                <xsd:element ref="ns4:TaxCatchAll" minOccurs="0"/>
                <xsd:element ref="ns3:CCMMeetingCaseId" minOccurs="0"/>
                <xsd:element ref="ns3:CCMAgendaItemId" minOccurs="0"/>
                <xsd:element ref="ns3:AgendaStatusIcon" minOccurs="0"/>
                <xsd:element ref="ns3:Afsender" minOccurs="0"/>
                <xsd:element ref="ns3:KMDDokumentnumm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CMCognitiveType" ma:index="2" nillable="true" ma:displayName="CognitiveType" ma:decimals="0" ma:internalName="CCMCognitiveType" ma:readOnly="false">
      <xsd:simpleType>
        <xsd:restriction base="dms:Number"/>
      </xsd:simpleType>
    </xsd:element>
    <xsd:element name="CaseID" ma:index="23" nillable="true" ma:displayName="Sags ID" ma:default="Tildeler" ma:internalName="CaseID" ma:readOnly="true">
      <xsd:simpleType>
        <xsd:restriction base="dms:Text"/>
      </xsd:simpleType>
    </xsd:element>
    <xsd:element name="CCMVisualId" ma:index="24" nillable="true" ma:displayName="Sags ID" ma:default="Tildeler" ma:internalName="CCMVisualId" ma:readOnly="true">
      <xsd:simpleType>
        <xsd:restriction base="dms:Text"/>
      </xsd:simpleType>
    </xsd:element>
    <xsd:element name="DocID" ma:index="25" nillable="true" ma:displayName="Dok-ID" ma:default="Tildeler" ma:description="" ma:internalName="DocID" ma:readOnly="true">
      <xsd:simpleType>
        <xsd:restriction base="dms:Text"/>
      </xsd:simpleType>
    </xsd:element>
    <xsd:element name="Finalized" ma:index="26" nillable="true" ma:displayName="Endeligt" ma:default="False" ma:internalName="Finalized" ma:readOnly="true">
      <xsd:simpleType>
        <xsd:restriction base="dms:Boolean"/>
      </xsd:simpleType>
    </xsd:element>
    <xsd:element name="Related" ma:index="27" nillable="true" ma:displayName="Vedhæftet dokument" ma:default="False" ma:internalName="Related" ma:readOnly="true">
      <xsd:simpleType>
        <xsd:restriction base="dms:Boolean"/>
      </xsd:simpleType>
    </xsd:element>
    <xsd:element name="RegistrationDate" ma:index="28" nillable="true" ma:displayName="Registrerings dato" ma:format="DateTime" ma:internalName="RegistrationDate" ma:readOnly="true">
      <xsd:simpleType>
        <xsd:restriction base="dms:DateTime"/>
      </xsd:simpleType>
    </xsd:element>
    <xsd:element name="CaseRecordNumber" ma:index="29" nillable="true" ma:displayName="Akt-ID" ma:decimals="0" ma:default="0" ma:description="" ma:internalName="CaseRecordNumber" ma:readOnly="true">
      <xsd:simpleType>
        <xsd:restriction base="dms:Number"/>
      </xsd:simpleType>
    </xsd:element>
    <xsd:element name="LocalAttachment" ma:index="30" nillable="true" ma:displayName="Lokalt bilag" ma:default="False" ma:description="" ma:internalName="LocalAttachment" ma:readOnly="true">
      <xsd:simpleType>
        <xsd:restriction base="dms:Boolean"/>
      </xsd:simpleType>
    </xsd:element>
    <xsd:element name="CCMTemplateName" ma:index="31" nillable="true" ma:displayName="Skabelonnavn" ma:internalName="CCMTemplateName" ma:readOnly="true">
      <xsd:simpleType>
        <xsd:restriction base="dms:Text"/>
      </xsd:simpleType>
    </xsd:element>
    <xsd:element name="CCMTemplateVersion" ma:index="32" nillable="true" ma:displayName="Skabelonversion" ma:internalName="CCMTemplateVersion" ma:readOnly="true">
      <xsd:simpleType>
        <xsd:restriction base="dms:Text"/>
      </xsd:simpleType>
    </xsd:element>
    <xsd:element name="CCMTemplateID" ma:index="33" nillable="true" ma:displayName="CCMTemplateID" ma:decimals="0" ma:default="0" ma:hidden="true" ma:internalName="CCMTemplateID" ma:readOnly="true">
      <xsd:simpleType>
        <xsd:restriction base="dms:Number"/>
      </xsd:simpleType>
    </xsd:element>
    <xsd:element name="CCMSystemID" ma:index="34" nillable="true" ma:displayName="CCMSystemID" ma:hidden="true" ma:internalName="CCMSystemID" ma:readOnly="true">
      <xsd:simpleType>
        <xsd:restriction base="dms:Text"/>
      </xsd:simpleType>
    </xsd:element>
    <xsd:element name="WasEncrypted" ma:index="35" nillable="true" ma:displayName="Krypteret" ma:default="False" ma:internalName="WasEncrypted" ma:readOnly="true">
      <xsd:simpleType>
        <xsd:restriction base="dms:Boolean"/>
      </xsd:simpleType>
    </xsd:element>
    <xsd:element name="WasSigned" ma:index="36" nillable="true" ma:displayName="Signeret" ma:default="False" ma:internalName="WasSigned" ma:readOnly="true">
      <xsd:simpleType>
        <xsd:restriction base="dms:Boolean"/>
      </xsd:simpleType>
    </xsd:element>
    <xsd:element name="MailHasAttachments" ma:index="37" nillable="true" ma:displayName="E-mail har vedhæftede filer" ma:default="False" ma:internalName="MailHasAttachments" ma:readOnly="true">
      <xsd:simpleType>
        <xsd:restriction base="dms:Boolean"/>
      </xsd:simpleType>
    </xsd:element>
    <xsd:element name="CCMConversation" ma:index="38" nillable="true" ma:displayName="Samtale" ma:description="" ma:internalName="CCMConversation" ma:readOnly="true">
      <xsd:simpleType>
        <xsd:restriction base="dms:Text"/>
      </xsd:simpleType>
    </xsd:element>
    <xsd:element name="CCMPageCount" ma:index="40" nillable="true" ma:displayName="Sider" ma:decimals="0" ma:description="" ma:internalName="CCMPageCount" ma:readOnly="true">
      <xsd:simpleType>
        <xsd:restriction base="dms:Number"/>
      </xsd:simpleType>
    </xsd:element>
    <xsd:element name="CCMCommentCount" ma:index="41" nillable="true" ma:displayName="Kommentarer" ma:decimals="0" ma:description="" ma:internalName="CCMCommentCount" ma:readOnly="true">
      <xsd:simpleType>
        <xsd:restriction base="dms:Number"/>
      </xsd:simpleType>
    </xsd:element>
    <xsd:element name="CCMPreviewAnnotationsTasks" ma:index="42" nillable="true" ma:displayName="Opgaver" ma:decimals="0" ma:description="" ma:internalName="CCMPreviewAnnotationsTasks" ma:readOnly="true">
      <xsd:simpleType>
        <xsd:restriction base="dms:Number"/>
      </xsd:simpleType>
    </xsd:element>
    <xsd:element name="CCMMetadataExtractionStatus" ma:index="43" nillable="true" ma:displayName="CCMMetadataExtractionStatus" ma:default="CCMPageCount:InProgress;CCMCommentCount:InProgress" ma:description="" ma:hidden="true" ma:internalName="CCMMetadataExtractionStatus" ma:readOnly="false">
      <xsd:simpleType>
        <xsd:restriction base="dms:Text"/>
      </xsd:simpleType>
    </xsd:element>
    <xsd:element name="CCMSubID" ma:index="44" nillable="true" ma:displayName="UndersagsId" ma:description="" ma:internalName="CCMSubID" ma:readOnly="true">
      <xsd:simpleType>
        <xsd:restriction base="dms:Text">
          <xsd:maxLength value="255"/>
        </xsd:restriction>
      </xsd:simpleType>
    </xsd:element>
    <xsd:element name="CCMManageRelations" ma:index="45" nillable="true" ma:displayName="Bilag" ma:description="" ma:internalName="CCMManageRelations" ma:readOnly="tru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f038efd-60d5-4198-a271-1b789e3e63e2" elementFormDefault="qualified">
    <xsd:import namespace="http://schemas.microsoft.com/office/2006/documentManagement/types"/>
    <xsd:import namespace="http://schemas.microsoft.com/office/infopath/2007/PartnerControls"/>
    <xsd:element name="Classification" ma:index="3" nillable="true" ma:displayName="Klassifikation" ma:description="" ma:internalName="Classification">
      <xsd:simpleType>
        <xsd:restriction base="dms:Choice">
          <xsd:enumeration value="Offentlig"/>
          <xsd:enumeration value="Åben"/>
          <xsd:enumeration value="Intern"/>
          <xsd:enumeration value="Fortrolig"/>
        </xsd:restriction>
      </xsd:simpleType>
    </xsd:element>
    <xsd:element name="Beskrivelse" ma:index="5" nillable="true" ma:displayName="Beskrivelse" ma:description="" ma:internalName="Beskrivelse">
      <xsd:simpleType>
        <xsd:restriction base="dms:Note"/>
      </xsd:simpleType>
    </xsd:element>
    <xsd:element name="CaseOwner" ma:index="6" ma:displayName="Dokumentansvarlig" ma:default="326;#Hanne Pinholt Jeppesen (hpje)" ma:description="" ma:list="UserInfo" ma:SharePointGroup="0" ma:internalName="CaseOwne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Korrespondance" ma:index="7" ma:displayName="Korrespondance" ma:default="Intern" ma:description="" ma:format="Dropdown" ma:internalName="Korrespondance">
      <xsd:simpleType>
        <xsd:restriction base="dms:Choice">
          <xsd:enumeration value="Indgående"/>
          <xsd:enumeration value="Intern"/>
          <xsd:enumeration value="Udgående"/>
        </xsd:restriction>
      </xsd:simpleType>
    </xsd:element>
    <xsd:element name="Dato" ma:index="8" ma:displayName="Dato" ma:default="[today]" ma:description="" ma:format="DateOnly" ma:internalName="Dato">
      <xsd:simpleType>
        <xsd:restriction base="dms:DateTime"/>
      </xsd:simpleType>
    </xsd:element>
    <xsd:element name="h7d7b564e6ab40d3aa4d6f9dfb78478c" ma:index="46" nillable="true" ma:taxonomy="true" ma:internalName="h7d7b564e6ab40d3aa4d6f9dfb78478c" ma:taxonomyFieldName="Dokumenttype" ma:displayName="Dokumenttype" ma:default="" ma:fieldId="{17d7b564-e6ab-40d3-aa4d-6f9dfb78478c}" ma:sspId="8341444f-38e4-4ab2-8ef9-165d38b14454" ma:termSetId="1f9313ec-bcdf-4c8a-8c66-ce0a808409d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7BD772E-8C40-4277-BEA6-BFF736C20993" elementFormDefault="qualified">
    <xsd:import namespace="http://schemas.microsoft.com/office/2006/documentManagement/types"/>
    <xsd:import namespace="http://schemas.microsoft.com/office/infopath/2007/PartnerControls"/>
    <xsd:element name="Modtagere" ma:index="4" nillable="true" ma:displayName="Modtagere" ma:description="" ma:list="{8C7DC294-F766-433C-A33F-9C3CC9193F1C}" ma:internalName="Modtagere" ma:showField="VisNavn">
      <xsd:complexType>
        <xsd:complexContent>
          <xsd:extension base="dms:MultiChoiceLookup">
            <xsd:sequence>
              <xsd:element name="Value" type="dms:Lookup" maxOccurs="unbounded" minOccurs="0" nillable="true"/>
            </xsd:sequence>
          </xsd:extension>
        </xsd:complexContent>
      </xsd:complexType>
    </xsd:element>
    <xsd:element name="Part" ma:index="10" nillable="true" ma:displayName="Part" ma:description="" ma:list="{8C7DC294-F766-433C-A33F-9C3CC9193F1C}" ma:internalName="Part" ma:showField="VisNavn">
      <xsd:complexType>
        <xsd:complexContent>
          <xsd:extension base="dms:MultiChoiceLookup">
            <xsd:sequence>
              <xsd:element name="Value" type="dms:Lookup" maxOccurs="unbounded" minOccurs="0" nillable="true"/>
            </xsd:sequence>
          </xsd:extension>
        </xsd:complexContent>
      </xsd:complexType>
    </xsd:element>
    <xsd:element name="SvarPaa" ma:index="11" nillable="true" ma:displayName="Svar på" ma:description="" ma:list="{57BD772E-8C40-4277-BEA6-BFF736C20993}" ma:internalName="SvarPaa" ma:showField="Title">
      <xsd:complexType>
        <xsd:complexContent>
          <xsd:extension base="dms:MultiChoiceLookup">
            <xsd:sequence>
              <xsd:element name="Value" type="dms:Lookup" maxOccurs="unbounded" minOccurs="0" nillable="true"/>
            </xsd:sequence>
          </xsd:extension>
        </xsd:complexContent>
      </xsd:complexType>
    </xsd:element>
    <xsd:element name="ErBesvaret" ma:index="12" nillable="true" ma:displayName="Er besvaret?" ma:default="0" ma:description="" ma:internalName="ErBesvaret">
      <xsd:simpleType>
        <xsd:restriction base="dms:Boolean"/>
      </xsd:simpleType>
    </xsd:element>
    <xsd:element name="Frist" ma:index="13" nillable="true" ma:displayName="Frist" ma:description="" ma:format="DateOnly" ma:internalName="Frist">
      <xsd:simpleType>
        <xsd:restriction base="dms:DateTime"/>
      </xsd:simpleType>
    </xsd:element>
    <xsd:element name="CCMAgendaDocumentStatus" ma:index="14" nillable="true" ma:displayName="Status  for dagsordensdokument" ma:default="" ma:description="" ma:format="Dropdown" ma:internalName="CCMAgendaDocumentStatus">
      <xsd:simpleType>
        <xsd:restriction base="dms:Choice">
          <xsd:enumeration value="Udkast"/>
          <xsd:enumeration value="Under udarbejdelse"/>
          <xsd:enumeration value="Endelig"/>
        </xsd:restriction>
      </xsd:simpleType>
    </xsd:element>
    <xsd:element name="CCMAgendaStatus" ma:index="15" nillable="true" ma:displayName="Dagsordenstatus" ma:default="" ma:description="" ma:format="Dropdown" ma:internalName="CCMAgendaStatus">
      <xsd:simpleType>
        <xsd:restriction base="dms:Choice">
          <xsd:enumeration value="Anmeldt"/>
          <xsd:enumeration value="Optaget på dagsorden"/>
          <xsd:enumeration value="Behandlet"/>
          <xsd:enumeration value="Afvist til dagsorden"/>
          <xsd:enumeration value="Fjernet fra dagsorden"/>
        </xsd:restriction>
      </xsd:simpleType>
    </xsd:element>
    <xsd:element name="CCMMeetingCaseLink" ma:index="16" nillable="true" ma:displayName="Mødesag" ma:description="" ma:format="Hyperlink" ma:internalName="CCMMeetingCaseLink">
      <xsd:complexType>
        <xsd:complexContent>
          <xsd:extension base="dms:URL">
            <xsd:sequence>
              <xsd:element name="Url" type="dms:ValidUrl" minOccurs="0" nillable="true"/>
              <xsd:element name="Description" type="xsd:string" nillable="true"/>
            </xsd:sequence>
          </xsd:extension>
        </xsd:complexContent>
      </xsd:complexType>
    </xsd:element>
    <xsd:element name="CCMMeetingCaseId" ma:index="48" nillable="true" ma:displayName="CCMMeetingCaseId" ma:description="" ma:hidden="true" ma:internalName="CCMMeetingCaseId">
      <xsd:simpleType>
        <xsd:restriction base="dms:Text">
          <xsd:maxLength value="255"/>
        </xsd:restriction>
      </xsd:simpleType>
    </xsd:element>
    <xsd:element name="CCMAgendaItemId" ma:index="49" nillable="true" ma:displayName="CCMAgendaItemId" ma:decimals="0" ma:description="" ma:hidden="true" ma:internalName="CCMAgendaItemId">
      <xsd:simpleType>
        <xsd:restriction base="dms:Number"/>
      </xsd:simpleType>
    </xsd:element>
    <xsd:element name="AgendaStatusIcon" ma:index="50" nillable="true" ma:displayName="Ikon for dagsordensstatus" ma:description="" ma:internalName="AgendaStatusIcon" ma:readOnly="true">
      <xsd:simpleType>
        <xsd:restriction base="dms:Unknown"/>
      </xsd:simpleType>
    </xsd:element>
    <xsd:element name="Afsender" ma:index="51" nillable="true" ma:displayName="Afsender" ma:description="" ma:list="{8C7DC294-F766-433C-A33F-9C3CC9193F1C}" ma:internalName="Afsender" ma:showField="VisNavn">
      <xsd:simpleType>
        <xsd:restriction base="dms:Lookup"/>
      </xsd:simpleType>
    </xsd:element>
    <xsd:element name="KMDDokumentnummer" ma:index="52" nillable="true" ma:displayName="KMDDokumentnummer" ma:description="" ma:internalName="KMDDokumentnumme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116fbf-2380-4d6d-83de-ced607be420e" elementFormDefault="qualified">
    <xsd:import namespace="http://schemas.microsoft.com/office/2006/documentManagement/types"/>
    <xsd:import namespace="http://schemas.microsoft.com/office/infopath/2007/PartnerControls"/>
    <xsd:element name="TaxCatchAll" ma:index="47" nillable="true" ma:displayName="Taxonomy Catch All Column" ma:hidden="true" ma:list="{0c555e0a-7d18-4322-b0b2-20958415a741}" ma:internalName="TaxCatchAll" ma:showField="CatchAllData" ma:web="89116fbf-2380-4d6d-83de-ced607be42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Indhol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614BDB-1800-4391-B33B-73C96DDF0932}">
  <ds:schemaRefs>
    <ds:schemaRef ds:uri="http://schemas.microsoft.com/sharepoint/v3/contenttype/forms"/>
  </ds:schemaRefs>
</ds:datastoreItem>
</file>

<file path=customXml/itemProps2.xml><?xml version="1.0" encoding="utf-8"?>
<ds:datastoreItem xmlns:ds="http://schemas.openxmlformats.org/officeDocument/2006/customXml" ds:itemID="{39F4ABFF-E020-44C5-AEE3-4E83313593D2}">
  <ds:schemaRefs>
    <ds:schemaRef ds:uri="http://purl.org/dc/terms/"/>
    <ds:schemaRef ds:uri="http://schemas.microsoft.com/office/infopath/2007/PartnerControls"/>
    <ds:schemaRef ds:uri="http://schemas.microsoft.com/sharepoint/v3"/>
    <ds:schemaRef ds:uri="http://www.w3.org/XML/1998/namespace"/>
    <ds:schemaRef ds:uri="http://purl.org/dc/dcmitype/"/>
    <ds:schemaRef ds:uri="http://schemas.microsoft.com/office/2006/metadata/properties"/>
    <ds:schemaRef ds:uri="http://schemas.openxmlformats.org/package/2006/metadata/core-properties"/>
    <ds:schemaRef ds:uri="89116fbf-2380-4d6d-83de-ced607be420e"/>
    <ds:schemaRef ds:uri="http://schemas.microsoft.com/office/2006/documentManagement/types"/>
    <ds:schemaRef ds:uri="57BD772E-8C40-4277-BEA6-BFF736C20993"/>
    <ds:schemaRef ds:uri="ff038efd-60d5-4198-a271-1b789e3e63e2"/>
    <ds:schemaRef ds:uri="http://purl.org/dc/elements/1.1/"/>
  </ds:schemaRefs>
</ds:datastoreItem>
</file>

<file path=customXml/itemProps3.xml><?xml version="1.0" encoding="utf-8"?>
<ds:datastoreItem xmlns:ds="http://schemas.openxmlformats.org/officeDocument/2006/customXml" ds:itemID="{BB0ADBAF-8684-4093-B8B0-23ED1C4FED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f038efd-60d5-4198-a271-1b789e3e63e2"/>
    <ds:schemaRef ds:uri="57BD772E-8C40-4277-BEA6-BFF736C20993"/>
    <ds:schemaRef ds:uri="89116fbf-2380-4d6d-83de-ced607be42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12145</TotalTime>
  <Words>2744</Words>
  <Application>Microsoft Office PowerPoint</Application>
  <PresentationFormat>Brugerdefineret</PresentationFormat>
  <Paragraphs>304</Paragraphs>
  <Slides>31</Slides>
  <Notes>13</Notes>
  <HiddenSlides>0</HiddenSlides>
  <MMClips>0</MMClips>
  <ScaleCrop>false</ScaleCrop>
  <HeadingPairs>
    <vt:vector size="8" baseType="variant">
      <vt:variant>
        <vt:lpstr>Benyttede skrifttyper</vt:lpstr>
      </vt:variant>
      <vt:variant>
        <vt:i4>8</vt:i4>
      </vt:variant>
      <vt:variant>
        <vt:lpstr>Tema</vt:lpstr>
      </vt:variant>
      <vt:variant>
        <vt:i4>9</vt:i4>
      </vt:variant>
      <vt:variant>
        <vt:lpstr>Integrerede OLE-servere</vt:lpstr>
      </vt:variant>
      <vt:variant>
        <vt:i4>1</vt:i4>
      </vt:variant>
      <vt:variant>
        <vt:lpstr>Slidetitler</vt:lpstr>
      </vt:variant>
      <vt:variant>
        <vt:i4>31</vt:i4>
      </vt:variant>
    </vt:vector>
  </HeadingPairs>
  <TitlesOfParts>
    <vt:vector size="49" baseType="lpstr">
      <vt:lpstr>Aptos</vt:lpstr>
      <vt:lpstr>Arial</vt:lpstr>
      <vt:lpstr>Calibri</vt:lpstr>
      <vt:lpstr>Courier New</vt:lpstr>
      <vt:lpstr>Proxima Nova</vt:lpstr>
      <vt:lpstr>Proxima Nova Black</vt:lpstr>
      <vt:lpstr>Raleway</vt:lpstr>
      <vt:lpstr>Verdana</vt:lpstr>
      <vt:lpstr>Forsideslide</vt:lpstr>
      <vt:lpstr>1_Forside med titel på oplæg</vt:lpstr>
      <vt:lpstr>Fuld side </vt:lpstr>
      <vt:lpstr>Delt slide med billede venstre</vt:lpstr>
      <vt:lpstr>Delt slide med billede højre</vt:lpstr>
      <vt:lpstr>Blanke uden streger</vt:lpstr>
      <vt:lpstr>1_Fuld side </vt:lpstr>
      <vt:lpstr>Tomme slides</vt:lpstr>
      <vt:lpstr>Underside</vt:lpstr>
      <vt:lpstr>think-cell Slide</vt:lpstr>
      <vt:lpstr>PowerPoint-præsentation</vt:lpstr>
      <vt:lpstr>Introduktion til Den kommunale redegørelse </vt:lpstr>
      <vt:lpstr>Samarbejdsspor - hovedtræk</vt:lpstr>
      <vt:lpstr>Samarbejdsspor - hovedtræk</vt:lpstr>
      <vt:lpstr>Introduktion til den kommunale redegørelse</vt:lpstr>
      <vt:lpstr>Kort status på årets Vidensdeling og -indsamling</vt:lpstr>
      <vt:lpstr>Kort status på årets vidensindsamling (fortsat)</vt:lpstr>
      <vt:lpstr>Favrskovs børne- og ungepolitik – det vi står på</vt:lpstr>
      <vt:lpstr>De fem Principper for Inkluderende fællesskaber </vt:lpstr>
      <vt:lpstr>Hovedopgaver i 2026/27</vt:lpstr>
      <vt:lpstr>Øvrige opmærksomheder</vt:lpstr>
      <vt:lpstr>Folkeskolens fagplaner – nye læreplaner </vt:lpstr>
      <vt:lpstr>Kommunalpolitiske prioriteter </vt:lpstr>
      <vt:lpstr>Kommunalpolitiske prioriteter</vt:lpstr>
      <vt:lpstr>Kommunalpolitiske prioriteter</vt:lpstr>
      <vt:lpstr>Kommunalpolitiske prioriteter</vt:lpstr>
      <vt:lpstr>Kommunalpolitiske prioriteter</vt:lpstr>
      <vt:lpstr>Fællesskaber for alle </vt:lpstr>
      <vt:lpstr>TRAGTEN</vt:lpstr>
      <vt:lpstr>Kvalitetsmarkører </vt:lpstr>
      <vt:lpstr>PowerPoint-præsentation</vt:lpstr>
      <vt:lpstr>PowerPoint-præsentation</vt:lpstr>
      <vt:lpstr>PowerPoint-præsentation</vt:lpstr>
      <vt:lpstr>PowerPoint-præsentation</vt:lpstr>
      <vt:lpstr>Fællesskaber for alle</vt:lpstr>
      <vt:lpstr>Overgang til ungdomsuddannelse</vt:lpstr>
      <vt:lpstr>Folkeskolens kvalitetsprogram </vt:lpstr>
      <vt:lpstr>Samarbejde og sammenhæng dagtilbud, fritid, skole</vt:lpstr>
      <vt:lpstr>Budget 2026 – samlet nettobudget 582 mio. kr. </vt:lpstr>
      <vt:lpstr>Budget 2026 – fordeling til folkeskoler 406 mio. kr.</vt:lpstr>
      <vt:lpstr>Relevante links</vt:lpstr>
    </vt:vector>
  </TitlesOfParts>
  <Company>Ramboll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Kommunal redegørelse - 2025-26</dc:title>
  <dc:creator>Emil Sydendal Hansen</dc:creator>
  <cp:lastModifiedBy>Anne Hansen</cp:lastModifiedBy>
  <cp:revision>522</cp:revision>
  <cp:lastPrinted>2026-06-02T07:44:11Z</cp:lastPrinted>
  <dcterms:created xsi:type="dcterms:W3CDTF">2018-02-21T14:49:28Z</dcterms:created>
  <dcterms:modified xsi:type="dcterms:W3CDTF">2026-06-02T07:45:13Z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www.skabelondesign.com</vt:lpwstr>
  </property>
  <property fmtid="{D5CDD505-2E9C-101B-9397-08002B2CF9AE}" pid="3" name="SD_DocumentLanguageString">
    <vt:lpwstr>Danish</vt:lpwstr>
  </property>
  <property fmtid="{D5CDD505-2E9C-101B-9397-08002B2CF9AE}" pid="4" name="sdDocumentDateFormat">
    <vt:lpwstr>da-DK:dd/MM/yyyy</vt:lpwstr>
  </property>
  <property fmtid="{D5CDD505-2E9C-101B-9397-08002B2CF9AE}" pid="5" name="SD_CtlText_UserProfiles_Date">
    <vt:lpwstr/>
  </property>
  <property fmtid="{D5CDD505-2E9C-101B-9397-08002B2CF9AE}" pid="6" name="SD_CtlText_UserProfiles_Name">
    <vt:lpwstr/>
  </property>
  <property fmtid="{D5CDD505-2E9C-101B-9397-08002B2CF9AE}" pid="7" name="SD_ArtworkDefinition">
    <vt:lpwstr>Ramboll</vt:lpwstr>
  </property>
  <property fmtid="{D5CDD505-2E9C-101B-9397-08002B2CF9AE}" pid="8" name="SD_CtlText_LogoSelector">
    <vt:lpwstr>Ramboll</vt:lpwstr>
  </property>
  <property fmtid="{D5CDD505-2E9C-101B-9397-08002B2CF9AE}" pid="9" name="SD_UserprofileName">
    <vt:lpwstr/>
  </property>
  <property fmtid="{D5CDD505-2E9C-101B-9397-08002B2CF9AE}" pid="10" name="DocumentInfoFinished">
    <vt:lpwstr>True</vt:lpwstr>
  </property>
  <property fmtid="{D5CDD505-2E9C-101B-9397-08002B2CF9AE}" pid="11" name="SD_DocumentLanguage">
    <vt:lpwstr>en-GB</vt:lpwstr>
  </property>
  <property fmtid="{D5CDD505-2E9C-101B-9397-08002B2CF9AE}" pid="12" name="ContentTypeId">
    <vt:lpwstr>0x010100AC085CFC53BC46CEA2EADE194AD9D48200CF78F62184A37F4A9568AA9544DD0149</vt:lpwstr>
  </property>
  <property fmtid="{D5CDD505-2E9C-101B-9397-08002B2CF9AE}" pid="13" name="CCMOneDriveID">
    <vt:lpwstr/>
  </property>
  <property fmtid="{D5CDD505-2E9C-101B-9397-08002B2CF9AE}" pid="14" name="CCMOneDriveOwnerID">
    <vt:lpwstr/>
  </property>
  <property fmtid="{D5CDD505-2E9C-101B-9397-08002B2CF9AE}" pid="15" name="CCMOneDriveItemID">
    <vt:lpwstr/>
  </property>
  <property fmtid="{D5CDD505-2E9C-101B-9397-08002B2CF9AE}" pid="16" name="CCMIsSharedOnOneDrive">
    <vt:bool>false</vt:bool>
  </property>
  <property fmtid="{D5CDD505-2E9C-101B-9397-08002B2CF9AE}" pid="17" name="CCMSystem">
    <vt:lpwstr> </vt:lpwstr>
  </property>
  <property fmtid="{D5CDD505-2E9C-101B-9397-08002B2CF9AE}" pid="18" name="CCMReplyToDocCacheId_AA145BE6-B859-401A-B2E0-03BB3E7048FC_">
    <vt:lpwstr>CCMReplyToDocCacheId_AA145BE6-B859-401A-B2E0-03BB3E7048FC_91aa48ab-d81c-4208-adbd-e829e7da510d</vt:lpwstr>
  </property>
  <property fmtid="{D5CDD505-2E9C-101B-9397-08002B2CF9AE}" pid="19" name="CCMEventContext">
    <vt:lpwstr>57fc8fa2-10ea-4690-a12f-b8b57d10b2a0</vt:lpwstr>
  </property>
  <property fmtid="{D5CDD505-2E9C-101B-9397-08002B2CF9AE}" pid="20" name="Dokumenttype">
    <vt:lpwstr/>
  </property>
  <property fmtid="{D5CDD505-2E9C-101B-9397-08002B2CF9AE}" pid="21" name="CCMCommunication">
    <vt:lpwstr/>
  </property>
  <property fmtid="{D5CDD505-2E9C-101B-9397-08002B2CF9AE}" pid="22" name="xd_Signature">
    <vt:bool>false</vt:bool>
  </property>
  <property fmtid="{D5CDD505-2E9C-101B-9397-08002B2CF9AE}" pid="23" name="CCMPostListPublishStatus">
    <vt:lpwstr>Afventer godkendelse</vt:lpwstr>
  </property>
  <property fmtid="{D5CDD505-2E9C-101B-9397-08002B2CF9AE}" pid="24" name="CCMMustBeOnPostList">
    <vt:bool>true</vt:bool>
  </property>
</Properties>
</file>